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706" r:id="rId2"/>
    <p:sldId id="780" r:id="rId3"/>
    <p:sldId id="1029" r:id="rId4"/>
    <p:sldId id="1030" r:id="rId5"/>
    <p:sldId id="1031" r:id="rId6"/>
    <p:sldId id="1032" r:id="rId7"/>
    <p:sldId id="1033" r:id="rId8"/>
    <p:sldId id="1034" r:id="rId9"/>
    <p:sldId id="1035" r:id="rId10"/>
    <p:sldId id="1037" r:id="rId11"/>
    <p:sldId id="1038" r:id="rId12"/>
    <p:sldId id="1041" r:id="rId13"/>
    <p:sldId id="1039" r:id="rId14"/>
    <p:sldId id="1042" r:id="rId15"/>
    <p:sldId id="1043" r:id="rId16"/>
    <p:sldId id="1040" r:id="rId17"/>
    <p:sldId id="962" r:id="rId18"/>
    <p:sldId id="729" r:id="rId19"/>
  </p:sldIdLst>
  <p:sldSz cx="12192000" cy="6858000"/>
  <p:notesSz cx="7315200" cy="123444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se E. Pininga Duque" initials="JEPD" lastIdx="2" clrIdx="0">
    <p:extLst>
      <p:ext uri="{19B8F6BF-5375-455C-9EA6-DF929625EA0E}">
        <p15:presenceInfo xmlns:p15="http://schemas.microsoft.com/office/powerpoint/2012/main" userId="8f3a7a55070b444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4D71"/>
    <a:srgbClr val="773D5A"/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103" autoAdjust="0"/>
  </p:normalViewPr>
  <p:slideViewPr>
    <p:cSldViewPr snapToGrid="0">
      <p:cViewPr varScale="1">
        <p:scale>
          <a:sx n="65" d="100"/>
          <a:sy n="65" d="100"/>
        </p:scale>
        <p:origin x="2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619365"/>
          </a:xfrm>
          <a:prstGeom prst="rect">
            <a:avLst/>
          </a:prstGeom>
        </p:spPr>
        <p:txBody>
          <a:bodyPr vert="horz" lIns="112322" tIns="56162" rIns="112322" bIns="56162" rtlCol="0"/>
          <a:lstStyle>
            <a:lvl1pPr algn="l">
              <a:defRPr sz="15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0" cy="619365"/>
          </a:xfrm>
          <a:prstGeom prst="rect">
            <a:avLst/>
          </a:prstGeom>
        </p:spPr>
        <p:txBody>
          <a:bodyPr vert="horz" lIns="112322" tIns="56162" rIns="112322" bIns="56162" rtlCol="0"/>
          <a:lstStyle>
            <a:lvl1pPr algn="r">
              <a:defRPr sz="1500"/>
            </a:lvl1pPr>
          </a:lstStyle>
          <a:p>
            <a:fld id="{FFFA9FA1-D682-4710-9433-94F4003EC6AF}" type="datetimeFigureOut">
              <a:rPr lang="pt-BR" smtClean="0"/>
              <a:t>29/05/2022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44450" y="1543050"/>
            <a:ext cx="7404100" cy="4165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2322" tIns="56162" rIns="112322" bIns="56162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31521" y="5940744"/>
            <a:ext cx="5852160" cy="4860608"/>
          </a:xfrm>
          <a:prstGeom prst="rect">
            <a:avLst/>
          </a:prstGeom>
        </p:spPr>
        <p:txBody>
          <a:bodyPr vert="horz" lIns="112322" tIns="56162" rIns="112322" bIns="56162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1725038"/>
            <a:ext cx="3169920" cy="619363"/>
          </a:xfrm>
          <a:prstGeom prst="rect">
            <a:avLst/>
          </a:prstGeom>
        </p:spPr>
        <p:txBody>
          <a:bodyPr vert="horz" lIns="112322" tIns="56162" rIns="112322" bIns="56162" rtlCol="0" anchor="b"/>
          <a:lstStyle>
            <a:lvl1pPr algn="l">
              <a:defRPr sz="15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143588" y="11725038"/>
            <a:ext cx="3169920" cy="619363"/>
          </a:xfrm>
          <a:prstGeom prst="rect">
            <a:avLst/>
          </a:prstGeom>
        </p:spPr>
        <p:txBody>
          <a:bodyPr vert="horz" lIns="112322" tIns="56162" rIns="112322" bIns="56162" rtlCol="0" anchor="b"/>
          <a:lstStyle>
            <a:lvl1pPr algn="r">
              <a:defRPr sz="1500"/>
            </a:lvl1pPr>
          </a:lstStyle>
          <a:p>
            <a:fld id="{DB68BF40-1C08-4E8E-9633-D9C8FAD4384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5529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9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3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5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7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9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Relationship Id="rId4" Type="http://schemas.openxmlformats.org/officeDocument/2006/relationships/hyperlink" Target="http://www.ecompetences.eu/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9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3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5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ço Reservado para Imagem de Slide 1">
            <a:extLst>
              <a:ext uri="{FF2B5EF4-FFF2-40B4-BE49-F238E27FC236}">
                <a16:creationId xmlns:a16="http://schemas.microsoft.com/office/drawing/2014/main" id="{A4DA5793-E6C4-4EC9-977E-9FA153158A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Espaço Reservado para Anotações 2">
            <a:extLst>
              <a:ext uri="{FF2B5EF4-FFF2-40B4-BE49-F238E27FC236}">
                <a16:creationId xmlns:a16="http://schemas.microsoft.com/office/drawing/2014/main" id="{FE183E21-080C-40C1-82C2-CE562F1977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  <p:sp>
        <p:nvSpPr>
          <p:cNvPr id="8196" name="Espaço Reservado para Número de Slide 3">
            <a:extLst>
              <a:ext uri="{FF2B5EF4-FFF2-40B4-BE49-F238E27FC236}">
                <a16:creationId xmlns:a16="http://schemas.microsoft.com/office/drawing/2014/main" id="{421DC47D-68E2-4CBC-B0BF-581C965EC28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431B633C-95DF-4288-B3B7-460F85E6B023}" type="slidenum">
              <a:rPr lang="pt-BR" altLang="pt-BR"/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pt-BR" alt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3814442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784280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636509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28124921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33061220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1622508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2645979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Espaço Reservado para Imagem de Slide 1">
            <a:extLst>
              <a:ext uri="{FF2B5EF4-FFF2-40B4-BE49-F238E27FC236}">
                <a16:creationId xmlns:a16="http://schemas.microsoft.com/office/drawing/2014/main" id="{618FFE8C-EE58-4F5B-A108-1CED79A6A8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9388" y="768350"/>
            <a:ext cx="7478713" cy="4208463"/>
          </a:xfrm>
          <a:ln/>
        </p:spPr>
      </p:sp>
      <p:sp>
        <p:nvSpPr>
          <p:cNvPr id="38915" name="Espaço Reservado para Anotações 2">
            <a:extLst>
              <a:ext uri="{FF2B5EF4-FFF2-40B4-BE49-F238E27FC236}">
                <a16:creationId xmlns:a16="http://schemas.microsoft.com/office/drawing/2014/main" id="{32BD4D98-3A95-4090-8C7A-8D866EC22B64}"/>
              </a:ext>
            </a:extLst>
          </p:cNvPr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BR" altLang="pt-BR">
                <a:latin typeface="Arial" panose="020B0604020202020204" pitchFamily="34" charset="0"/>
              </a:rPr>
              <a:t>O portfólio de certificações do EXIN cobre todas as áreas chave de competências para TI descritas pelo </a:t>
            </a:r>
            <a:r>
              <a:rPr lang="pt-BR" altLang="pt-BR">
                <a:latin typeface="Arial" panose="020B0604020202020204" pitchFamily="34" charset="0"/>
                <a:hlinkClick r:id="rId4"/>
              </a:rPr>
              <a:t>framework e-CF</a:t>
            </a:r>
            <a:r>
              <a:rPr lang="pt-BR" altLang="pt-BR">
                <a:latin typeface="Arial" panose="020B0604020202020204" pitchFamily="34" charset="0"/>
              </a:rPr>
              <a:t>. </a:t>
            </a:r>
          </a:p>
          <a:p>
            <a:endParaRPr lang="pt-BR" altLang="pt-BR">
              <a:latin typeface="Arial" panose="020B0604020202020204" pitchFamily="34" charset="0"/>
            </a:endParaRPr>
          </a:p>
          <a:p>
            <a:r>
              <a:rPr lang="pt-BR" altLang="pt-BR">
                <a:latin typeface="Arial" panose="020B0604020202020204" pitchFamily="34" charset="0"/>
              </a:rPr>
              <a:t>Este framework é uma espécie de guia que identifica as habilidades, conhecimentos que um profissional de TI tem que para determinadas competências.  As 5 áreas de competencias deste framework são: </a:t>
            </a:r>
          </a:p>
          <a:p>
            <a:r>
              <a:rPr lang="pt-BR" altLang="pt-BR">
                <a:latin typeface="Arial" panose="020B0604020202020204" pitchFamily="34" charset="0"/>
              </a:rPr>
              <a:t>Gestão ou Governança em azul claro, Planeamento, Construção, Execução, E habilitação. </a:t>
            </a:r>
          </a:p>
          <a:p>
            <a:endParaRPr lang="pt-BR" altLang="pt-BR">
              <a:latin typeface="Arial" panose="020B0604020202020204" pitchFamily="34" charset="0"/>
            </a:endParaRPr>
          </a:p>
          <a:p>
            <a:endParaRPr lang="pt-BR" altLang="pt-BR">
              <a:latin typeface="Arial" panose="020B0604020202020204" pitchFamily="34" charset="0"/>
            </a:endParaRPr>
          </a:p>
          <a:p>
            <a:r>
              <a:rPr lang="pt-BR" altLang="pt-BR">
                <a:latin typeface="Arial" panose="020B0604020202020204" pitchFamily="34" charset="0"/>
              </a:rPr>
              <a:t>E o EXIN tem certificações relacionadas para todas as áreas 5 áreas.  Est E as certificações de segurança da informação do EXIN de uma certa forma estão vinculadas a todas as áreas de competencia.   Porque quando a gente pensa em segurança da informação, temos que pensar no nívelestratégicoco de governança, temos que considerara nos projetos de desenvolvimento e implantação  denovas aplicativos, na operação dos serviços. Então, segurança tem que estar presente em todo o ciclo de vida da TI. </a:t>
            </a:r>
          </a:p>
        </p:txBody>
      </p:sp>
      <p:sp>
        <p:nvSpPr>
          <p:cNvPr id="38916" name="Espaço Reservado para Número de Slide 3">
            <a:extLst>
              <a:ext uri="{FF2B5EF4-FFF2-40B4-BE49-F238E27FC236}">
                <a16:creationId xmlns:a16="http://schemas.microsoft.com/office/drawing/2014/main" id="{1BABAFF5-017C-428A-9D8A-88EAF5BEA0A4}"/>
              </a:ext>
            </a:extLst>
          </p:cNvPr>
          <p:cNvSpPr>
            <a:spLocks noGrp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D96E295-3F30-44BB-A5C0-E69B8BC0D871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5012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3081185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33356660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3219586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1622695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4189925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3028210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ED63F885-E7CC-4BFF-A5EB-F0A32431AD1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0FD6ED9-8356-4DAB-95C3-5682E776CD05}" type="slidenum">
              <a:rPr lang="pt-BR" altLang="pt-BR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pt-BR" altLang="pt-BR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59" name="Rectangle 7">
            <a:extLst>
              <a:ext uri="{FF2B5EF4-FFF2-40B4-BE49-F238E27FC236}">
                <a16:creationId xmlns:a16="http://schemas.microsoft.com/office/drawing/2014/main" id="{44D11A1B-E4B6-428A-977D-F1ACB28A9B95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4022725" y="9720263"/>
            <a:ext cx="3078163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085" tIns="48043" rIns="96085" bIns="48043" anchor="b"/>
          <a:lstStyle>
            <a:lvl1pPr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 defTabSz="960438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960438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fld id="{53F3A113-B792-48DB-A93A-3FE20A7F8BDA}" type="slidenum">
              <a:rPr lang="pt-BR" altLang="pt-BR"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pt-BR" altLang="pt-BR" sz="13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E11B2860-6AB5-4DCF-B56F-FD257BC66A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>
            <a:extLst>
              <a:ext uri="{FF2B5EF4-FFF2-40B4-BE49-F238E27FC236}">
                <a16:creationId xmlns:a16="http://schemas.microsoft.com/office/drawing/2014/main" id="{2221138C-AF48-442B-9017-1CEB5F8C30CA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ln/>
        </p:spPr>
        <p:txBody>
          <a:bodyPr lIns="96085" tIns="48043" rIns="96085" bIns="48043"/>
          <a:lstStyle/>
          <a:p>
            <a:pPr>
              <a:buFont typeface="Wingdings" pitchFamily="2" charset="2"/>
              <a:buNone/>
              <a:defRPr/>
            </a:pPr>
            <a:r>
              <a:rPr lang="pt-BR" sz="1000" dirty="0"/>
              <a:t>Objetivos do curso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A segurança da informação é uma questão cada vez mais importante devido à crescente troca de informações entre pessoas e empresas através de redes como a internet. Veja, proteger informações sempre foi uma preocupação histórica, muito antes dos computadores existirem. Só que agora com o avança dos meios de comunicação, com a presença das </a:t>
            </a:r>
            <a:r>
              <a:rPr lang="pt-BR" sz="1000" dirty="0" err="1"/>
              <a:t>midias</a:t>
            </a:r>
            <a:r>
              <a:rPr lang="pt-BR" sz="1000" dirty="0"/>
              <a:t> sociais, uma informação se propaga com uma velocidade muito maior.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Em questão de segundos uma informação confidencial pode vazar e ser propagada para milhares ou milhões de pessoas no mundo, e uma vez o vazamento ocorrendo a situação é irreversivel. Hoje temos mais ameaças a segurança do que no passado e isto preocupa muito as informações.  E Informações nas mãos de pessoas erradas pode provocar um dano enorme no negocio de uma empresa.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Continuando...Este curso apresenta a boas práticas de manuseio de informações de acordo com a norma ISO/IEC </a:t>
            </a:r>
            <a:r>
              <a:rPr lang="pt-BR" sz="1000" b="1" dirty="0"/>
              <a:t>27002:2013</a:t>
            </a:r>
            <a:r>
              <a:rPr lang="pt-BR" sz="1000" dirty="0"/>
              <a:t>. Que é referência primária neste tema.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Durante este curso você irá estudar: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AutoNum type="arabicPeriod"/>
              <a:defRPr/>
            </a:pPr>
            <a:r>
              <a:rPr lang="pt-BR" sz="1000" dirty="0"/>
              <a:t>Conceitos de informação, valor da informação e  importância da confiabilidade. Vamos ver o tripé da segurança da informação – confidencialidade, integridade e disponibilidade e medidas de produção podemos implementar para cada aspecto.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2. Vamos ver Definições e tipos ameaças e riscos de segurança da informação. </a:t>
            </a:r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endParaRPr lang="pt-BR" sz="1000" dirty="0"/>
          </a:p>
          <a:p>
            <a:pPr marL="228600" indent="-228600">
              <a:spcBef>
                <a:spcPct val="50000"/>
              </a:spcBef>
              <a:buClr>
                <a:srgbClr val="000066"/>
              </a:buClr>
              <a:buFont typeface="+mj-lt"/>
              <a:buNone/>
              <a:defRPr/>
            </a:pPr>
            <a:r>
              <a:rPr lang="pt-BR" sz="1000" dirty="0"/>
              <a:t>3. Vamos entender para que ser a Política de segurança, que é um documento importante para formalizar as intenções da empresa em a metidas, regras de produção, e estabelecimento da segurança da informação.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5. Estudaremos Medidas físicas, técnicas e organizacionais. Aqui é que entram as práticas para proteger as informações e são estes 3 tipos de medidas basicamente de acordo com as normas.  </a:t>
            </a:r>
            <a:br>
              <a:rPr lang="pt-BR" sz="1000" dirty="0">
                <a:solidFill>
                  <a:srgbClr val="FF00FF"/>
                </a:solidFill>
              </a:rPr>
            </a:br>
            <a:endParaRPr lang="pt-BR" sz="1000" dirty="0">
              <a:solidFill>
                <a:srgbClr val="FF00FF"/>
              </a:solidFill>
            </a:endParaRPr>
          </a:p>
          <a:p>
            <a:pPr marL="177800" indent="-177800">
              <a:spcBef>
                <a:spcPct val="50000"/>
              </a:spcBef>
              <a:buClr>
                <a:srgbClr val="000066"/>
              </a:buClr>
              <a:buFont typeface="Wingdings" pitchFamily="2" charset="2"/>
              <a:buNone/>
              <a:defRPr/>
            </a:pPr>
            <a:r>
              <a:rPr lang="pt-BR" sz="1000" dirty="0"/>
              <a:t>6. Veremos também alguma coisa Legislação e regulamentação no que se refere a segurança da informação. Muitas empresas tem que cumprir leis nacionais e internacionais relacionadas a privacidade de dados de seus clientes ou leis relacionadas a suas a confiabilidade da suas informações, o que obriga elas a implantarem medidas de controle. Vamos ver aqui quais são estes regulamentações e os motivadores por traz delas.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r>
              <a:rPr lang="pt-BR" sz="1000" dirty="0"/>
              <a:t> </a:t>
            </a:r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  <a:p>
            <a:pPr>
              <a:buFont typeface="Wingdings" pitchFamily="2" charset="2"/>
              <a:buNone/>
              <a:defRPr/>
            </a:pP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796842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9066A-E0B1-476C-99DD-F80A288EE8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4D0AA05-D898-4892-B928-F2EAEEA0FD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89C04D-BF92-4519-9562-8C39463E5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A8FD-B08C-42EB-8582-B290F7D58837}" type="slidenum">
              <a:rPr lang="pt-BR" smtClean="0"/>
              <a:t>‹nº›</a:t>
            </a:fld>
            <a:endParaRPr lang="pt-BR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A444FE68-9109-4EBE-A357-B66EB4BB421C}"/>
              </a:ext>
            </a:extLst>
          </p:cNvPr>
          <p:cNvGrpSpPr/>
          <p:nvPr userDrawn="1"/>
        </p:nvGrpSpPr>
        <p:grpSpPr>
          <a:xfrm>
            <a:off x="6350" y="0"/>
            <a:ext cx="12192000" cy="695754"/>
            <a:chOff x="6350" y="9334"/>
            <a:chExt cx="12192000" cy="695754"/>
          </a:xfrm>
        </p:grpSpPr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61729F61-8F99-4A58-A5A2-EEFE8194014E}"/>
                </a:ext>
              </a:extLst>
            </p:cNvPr>
            <p:cNvSpPr txBox="1"/>
            <p:nvPr userDrawn="1"/>
          </p:nvSpPr>
          <p:spPr>
            <a:xfrm>
              <a:off x="6350" y="9334"/>
              <a:ext cx="12192000" cy="6873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C1090AE0-94DD-4EC6-8C12-970805D12BEC}"/>
                </a:ext>
              </a:extLst>
            </p:cNvPr>
            <p:cNvSpPr/>
            <p:nvPr userDrawn="1"/>
          </p:nvSpPr>
          <p:spPr>
            <a:xfrm>
              <a:off x="6350" y="613013"/>
              <a:ext cx="12192000" cy="920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pic>
          <p:nvPicPr>
            <p:cNvPr id="9" name="Imagem 9">
              <a:extLst>
                <a:ext uri="{FF2B5EF4-FFF2-40B4-BE49-F238E27FC236}">
                  <a16:creationId xmlns:a16="http://schemas.microsoft.com/office/drawing/2014/main" id="{A2A439DC-8EE5-4BDC-85AB-206298F8664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6863" y="150011"/>
              <a:ext cx="1728787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5124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BBB06-54A0-4858-B838-2A445E0EB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9B3E0B-FA0B-4B55-945E-D6EAA5E1C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5C068E5-14BF-437A-A1DC-98B5395D4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A8FD-B08C-42EB-8582-B290F7D58837}" type="slidenum">
              <a:rPr lang="pt-BR" smtClean="0"/>
              <a:t>‹nº›</a:t>
            </a:fld>
            <a:endParaRPr lang="pt-BR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D194496F-9FBC-4688-98ED-E5B9AD077053}"/>
              </a:ext>
            </a:extLst>
          </p:cNvPr>
          <p:cNvGrpSpPr/>
          <p:nvPr userDrawn="1"/>
        </p:nvGrpSpPr>
        <p:grpSpPr>
          <a:xfrm>
            <a:off x="-12700" y="5788"/>
            <a:ext cx="12204700" cy="687380"/>
            <a:chOff x="-6350" y="9334"/>
            <a:chExt cx="12204700" cy="687380"/>
          </a:xfrm>
        </p:grpSpPr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4B7120CB-84DE-4A04-8C7C-E680C21841DE}"/>
                </a:ext>
              </a:extLst>
            </p:cNvPr>
            <p:cNvSpPr txBox="1"/>
            <p:nvPr userDrawn="1"/>
          </p:nvSpPr>
          <p:spPr>
            <a:xfrm>
              <a:off x="6350" y="9334"/>
              <a:ext cx="12192000" cy="6873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E7F1B53C-D78A-4208-A574-43EFB3B9815E}"/>
                </a:ext>
              </a:extLst>
            </p:cNvPr>
            <p:cNvSpPr/>
            <p:nvPr userDrawn="1"/>
          </p:nvSpPr>
          <p:spPr>
            <a:xfrm>
              <a:off x="-6350" y="592923"/>
              <a:ext cx="12192000" cy="920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pic>
          <p:nvPicPr>
            <p:cNvPr id="9" name="Imagem 9">
              <a:extLst>
                <a:ext uri="{FF2B5EF4-FFF2-40B4-BE49-F238E27FC236}">
                  <a16:creationId xmlns:a16="http://schemas.microsoft.com/office/drawing/2014/main" id="{2A46483E-CB27-42E7-AF30-CB98475528A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6863" y="150011"/>
              <a:ext cx="1728787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90185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81E1A5-B798-4B13-BE50-9F0FEF256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76068F0-C4BD-4C41-839C-A890AB5A12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9E3E656-5E7A-49C2-A4B5-76EF35A1A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A8FD-B08C-42EB-8582-B290F7D58837}" type="slidenum">
              <a:rPr lang="pt-BR" smtClean="0"/>
              <a:t>‹nº›</a:t>
            </a:fld>
            <a:endParaRPr lang="pt-BR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21979889-B2E6-4599-B74A-E781D311DBDC}"/>
              </a:ext>
            </a:extLst>
          </p:cNvPr>
          <p:cNvGrpSpPr/>
          <p:nvPr userDrawn="1"/>
        </p:nvGrpSpPr>
        <p:grpSpPr>
          <a:xfrm>
            <a:off x="-12700" y="0"/>
            <a:ext cx="12217400" cy="689159"/>
            <a:chOff x="-19050" y="9334"/>
            <a:chExt cx="12217400" cy="689159"/>
          </a:xfrm>
        </p:grpSpPr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A9D750CB-76E5-4A41-917A-C36F521AD204}"/>
                </a:ext>
              </a:extLst>
            </p:cNvPr>
            <p:cNvSpPr txBox="1"/>
            <p:nvPr userDrawn="1"/>
          </p:nvSpPr>
          <p:spPr>
            <a:xfrm>
              <a:off x="6350" y="9334"/>
              <a:ext cx="12192000" cy="6873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pt-BR" dirty="0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644D8838-8250-4729-A917-35CBD411E23F}"/>
                </a:ext>
              </a:extLst>
            </p:cNvPr>
            <p:cNvSpPr/>
            <p:nvPr userDrawn="1"/>
          </p:nvSpPr>
          <p:spPr>
            <a:xfrm>
              <a:off x="-19050" y="606418"/>
              <a:ext cx="12192000" cy="920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pic>
          <p:nvPicPr>
            <p:cNvPr id="9" name="Imagem 9">
              <a:extLst>
                <a:ext uri="{FF2B5EF4-FFF2-40B4-BE49-F238E27FC236}">
                  <a16:creationId xmlns:a16="http://schemas.microsoft.com/office/drawing/2014/main" id="{B15732BA-5919-4224-A369-3DF4B86D853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6863" y="150011"/>
              <a:ext cx="1728787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5988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bg>
      <p:bgPr>
        <a:blipFill dpi="0" rotWithShape="1">
          <a:blip r:embed="rId2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5F6A62B-0252-44EE-A83C-8B0267CD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A8FD-B08C-42EB-8582-B290F7D58837}" type="slidenum">
              <a:rPr lang="pt-BR" smtClean="0"/>
              <a:t>‹nº›</a:t>
            </a:fld>
            <a:endParaRPr lang="pt-BR"/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AD6C6D41-2316-4B0A-93A9-9D90D12C4D2D}"/>
              </a:ext>
            </a:extLst>
          </p:cNvPr>
          <p:cNvGrpSpPr/>
          <p:nvPr userDrawn="1"/>
        </p:nvGrpSpPr>
        <p:grpSpPr>
          <a:xfrm>
            <a:off x="-12700" y="0"/>
            <a:ext cx="12204700" cy="687380"/>
            <a:chOff x="-6350" y="9334"/>
            <a:chExt cx="12204700" cy="687380"/>
          </a:xfrm>
        </p:grpSpPr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99E74AD2-C2BC-49D9-A732-F5F2F57991C0}"/>
                </a:ext>
              </a:extLst>
            </p:cNvPr>
            <p:cNvSpPr txBox="1"/>
            <p:nvPr userDrawn="1"/>
          </p:nvSpPr>
          <p:spPr>
            <a:xfrm>
              <a:off x="6350" y="9334"/>
              <a:ext cx="12192000" cy="68738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pt-BR" dirty="0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92D9C7F5-268F-4E7E-A903-E4B82D2A04E9}"/>
                </a:ext>
              </a:extLst>
            </p:cNvPr>
            <p:cNvSpPr/>
            <p:nvPr userDrawn="1"/>
          </p:nvSpPr>
          <p:spPr>
            <a:xfrm>
              <a:off x="-6350" y="604639"/>
              <a:ext cx="12192000" cy="920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pic>
          <p:nvPicPr>
            <p:cNvPr id="11" name="Imagem 9">
              <a:extLst>
                <a:ext uri="{FF2B5EF4-FFF2-40B4-BE49-F238E27FC236}">
                  <a16:creationId xmlns:a16="http://schemas.microsoft.com/office/drawing/2014/main" id="{427040D0-BAF7-4BEA-8A8B-9A6D788B641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56863" y="150011"/>
              <a:ext cx="1728787" cy="488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5291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B5BCC3-9DAF-4FAE-BE04-B136DA8587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876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5A8FD-B08C-42EB-8582-B290F7D588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3688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34.jp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2.jpg"/><Relationship Id="rId12" Type="http://schemas.openxmlformats.org/officeDocument/2006/relationships/image" Target="../media/image33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6" Type="http://schemas.openxmlformats.org/officeDocument/2006/relationships/image" Target="../media/image21.jpg"/><Relationship Id="rId11" Type="http://schemas.openxmlformats.org/officeDocument/2006/relationships/image" Target="../media/image32.png"/><Relationship Id="rId5" Type="http://schemas.openxmlformats.org/officeDocument/2006/relationships/image" Target="../media/image17.png"/><Relationship Id="rId10" Type="http://schemas.openxmlformats.org/officeDocument/2006/relationships/image" Target="../media/image31.png"/><Relationship Id="rId4" Type="http://schemas.openxmlformats.org/officeDocument/2006/relationships/image" Target="../media/image16.jpg"/><Relationship Id="rId9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34.jpg"/><Relationship Id="rId18" Type="http://schemas.openxmlformats.org/officeDocument/2006/relationships/image" Target="../media/image20.sv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2.jpg"/><Relationship Id="rId12" Type="http://schemas.openxmlformats.org/officeDocument/2006/relationships/image" Target="../media/image33.jp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37.png"/><Relationship Id="rId1" Type="http://schemas.openxmlformats.org/officeDocument/2006/relationships/tags" Target="../tags/tag20.xml"/><Relationship Id="rId6" Type="http://schemas.openxmlformats.org/officeDocument/2006/relationships/image" Target="../media/image21.jpg"/><Relationship Id="rId11" Type="http://schemas.openxmlformats.org/officeDocument/2006/relationships/image" Target="../media/image32.png"/><Relationship Id="rId5" Type="http://schemas.openxmlformats.org/officeDocument/2006/relationships/image" Target="../media/image17.png"/><Relationship Id="rId15" Type="http://schemas.openxmlformats.org/officeDocument/2006/relationships/image" Target="../media/image36.jpg"/><Relationship Id="rId10" Type="http://schemas.openxmlformats.org/officeDocument/2006/relationships/image" Target="../media/image31.png"/><Relationship Id="rId4" Type="http://schemas.openxmlformats.org/officeDocument/2006/relationships/image" Target="../media/image16.jpg"/><Relationship Id="rId9" Type="http://schemas.openxmlformats.org/officeDocument/2006/relationships/image" Target="../media/image24.jpg"/><Relationship Id="rId1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34.jp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2.jpg"/><Relationship Id="rId12" Type="http://schemas.openxmlformats.org/officeDocument/2006/relationships/image" Target="../media/image33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Relationship Id="rId6" Type="http://schemas.openxmlformats.org/officeDocument/2006/relationships/image" Target="../media/image21.jpg"/><Relationship Id="rId11" Type="http://schemas.openxmlformats.org/officeDocument/2006/relationships/image" Target="../media/image32.png"/><Relationship Id="rId5" Type="http://schemas.openxmlformats.org/officeDocument/2006/relationships/image" Target="../media/image17.png"/><Relationship Id="rId10" Type="http://schemas.openxmlformats.org/officeDocument/2006/relationships/image" Target="../media/image31.png"/><Relationship Id="rId4" Type="http://schemas.openxmlformats.org/officeDocument/2006/relationships/image" Target="../media/image16.jpg"/><Relationship Id="rId9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4.jp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0.xml"/><Relationship Id="rId6" Type="http://schemas.openxmlformats.org/officeDocument/2006/relationships/image" Target="../media/image19.png"/><Relationship Id="rId5" Type="http://schemas.openxmlformats.org/officeDocument/2006/relationships/image" Target="../media/image34.jpg"/><Relationship Id="rId4" Type="http://schemas.openxmlformats.org/officeDocument/2006/relationships/image" Target="../media/image24.jpg"/><Relationship Id="rId9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sv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.xml"/><Relationship Id="rId6" Type="http://schemas.openxmlformats.org/officeDocument/2006/relationships/image" Target="../media/image52.sv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image" Target="../media/image50.svg"/><Relationship Id="rId9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hyperlink" Target="https://www.linkedin.com/in/jos%C3%A9-edmir-pininga-duque-8564491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5" Type="http://schemas.openxmlformats.org/officeDocument/2006/relationships/image" Target="../media/image15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18" Type="http://schemas.openxmlformats.org/officeDocument/2006/relationships/image" Target="../media/image30.sv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png"/><Relationship Id="rId12" Type="http://schemas.openxmlformats.org/officeDocument/2006/relationships/image" Target="../media/image24.jpg"/><Relationship Id="rId17" Type="http://schemas.openxmlformats.org/officeDocument/2006/relationships/image" Target="../media/image29.png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28.svg"/><Relationship Id="rId1" Type="http://schemas.openxmlformats.org/officeDocument/2006/relationships/tags" Target="../tags/tag12.xml"/><Relationship Id="rId6" Type="http://schemas.openxmlformats.org/officeDocument/2006/relationships/image" Target="../media/image18.png"/><Relationship Id="rId11" Type="http://schemas.openxmlformats.org/officeDocument/2006/relationships/image" Target="../media/image23.jp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Relationship Id="rId14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2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21.jpg"/><Relationship Id="rId5" Type="http://schemas.openxmlformats.org/officeDocument/2006/relationships/image" Target="../media/image17.png"/><Relationship Id="rId4" Type="http://schemas.openxmlformats.org/officeDocument/2006/relationships/image" Target="../media/image16.jpg"/><Relationship Id="rId9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2.jpg"/><Relationship Id="rId12" Type="http://schemas.openxmlformats.org/officeDocument/2006/relationships/image" Target="../media/image33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image" Target="../media/image21.jpg"/><Relationship Id="rId11" Type="http://schemas.openxmlformats.org/officeDocument/2006/relationships/image" Target="../media/image32.png"/><Relationship Id="rId5" Type="http://schemas.openxmlformats.org/officeDocument/2006/relationships/image" Target="../media/image17.png"/><Relationship Id="rId10" Type="http://schemas.openxmlformats.org/officeDocument/2006/relationships/image" Target="../media/image31.png"/><Relationship Id="rId4" Type="http://schemas.openxmlformats.org/officeDocument/2006/relationships/image" Target="../media/image16.jpg"/><Relationship Id="rId9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581F4B7B-FC48-4686-83A6-86767C966965}"/>
              </a:ext>
            </a:extLst>
          </p:cNvPr>
          <p:cNvSpPr/>
          <p:nvPr/>
        </p:nvSpPr>
        <p:spPr>
          <a:xfrm>
            <a:off x="0" y="-14288"/>
            <a:ext cx="12192000" cy="4935538"/>
          </a:xfrm>
          <a:prstGeom prst="rect">
            <a:avLst/>
          </a:prstGeom>
          <a:solidFill>
            <a:srgbClr val="244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EF6E1ACF-EE91-4085-9788-CCE6A907D654}"/>
              </a:ext>
            </a:extLst>
          </p:cNvPr>
          <p:cNvSpPr/>
          <p:nvPr/>
        </p:nvSpPr>
        <p:spPr>
          <a:xfrm>
            <a:off x="0" y="4987925"/>
            <a:ext cx="12192000" cy="189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7174" name="Imagem 5">
            <a:extLst>
              <a:ext uri="{FF2B5EF4-FFF2-40B4-BE49-F238E27FC236}">
                <a16:creationId xmlns:a16="http://schemas.microsoft.com/office/drawing/2014/main" id="{CD75566B-EB4B-4C6B-8D13-C5168DD22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225" y="5727700"/>
            <a:ext cx="338455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D04FA91A-B0B0-4C75-9023-999CD49BB506}"/>
              </a:ext>
            </a:extLst>
          </p:cNvPr>
          <p:cNvSpPr/>
          <p:nvPr/>
        </p:nvSpPr>
        <p:spPr>
          <a:xfrm>
            <a:off x="-33500" y="1622484"/>
            <a:ext cx="6959600" cy="16466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pt-BR" sz="4800" b="1" kern="0" dirty="0">
                <a:solidFill>
                  <a:schemeClr val="bg1"/>
                </a:solidFill>
                <a:latin typeface="Titillium Web" panose="00000400000000000000" pitchFamily="2" charset="0"/>
                <a:ea typeface="Dosis Light"/>
                <a:cs typeface="Dosis Light"/>
                <a:sym typeface="Dosis Light"/>
              </a:rPr>
              <a:t>CONCEITOS </a:t>
            </a:r>
          </a:p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pt-BR" sz="4800" b="1" kern="0" dirty="0">
                <a:solidFill>
                  <a:schemeClr val="bg1"/>
                </a:solidFill>
                <a:latin typeface="Titillium Web" panose="00000400000000000000" pitchFamily="2" charset="0"/>
                <a:ea typeface="Dosis Light"/>
                <a:cs typeface="Dosis Light"/>
                <a:sym typeface="Dosis Light"/>
              </a:rPr>
              <a:t>DE TI</a:t>
            </a:r>
            <a:endParaRPr lang="pt-BR" sz="4800" kern="0" dirty="0">
              <a:solidFill>
                <a:schemeClr val="bg1"/>
              </a:solidFill>
              <a:latin typeface="Titillium Web" panose="00000400000000000000" pitchFamily="2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B15BB67E-5D61-490C-8C73-FF088128CE71}"/>
              </a:ext>
            </a:extLst>
          </p:cNvPr>
          <p:cNvSpPr/>
          <p:nvPr/>
        </p:nvSpPr>
        <p:spPr>
          <a:xfrm>
            <a:off x="541338" y="5205413"/>
            <a:ext cx="2036762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pt-BR" sz="2400" kern="0" dirty="0">
                <a:solidFill>
                  <a:schemeClr val="bg2">
                    <a:lumMod val="50000"/>
                  </a:schemeClr>
                </a:solidFill>
                <a:latin typeface="Titillium Web" panose="00000400000000000000" pitchFamily="2" charset="0"/>
                <a:ea typeface="Dosis Light"/>
                <a:cs typeface="Dosis Light"/>
                <a:sym typeface="Dosis Light"/>
              </a:rPr>
              <a:t>Pininga</a:t>
            </a:r>
            <a:endParaRPr lang="pt-BR" kern="0" dirty="0">
              <a:solidFill>
                <a:schemeClr val="bg2">
                  <a:lumMod val="50000"/>
                </a:schemeClr>
              </a:solidFill>
              <a:latin typeface="Titillium Web" panose="00000400000000000000" pitchFamily="2" charset="0"/>
              <a:ea typeface="Dosis Light"/>
              <a:cs typeface="Dosis Light"/>
              <a:sym typeface="Dosis Light"/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FABAC375-938A-45F6-8647-D6CF779B1DCA}"/>
              </a:ext>
            </a:extLst>
          </p:cNvPr>
          <p:cNvSpPr/>
          <p:nvPr/>
        </p:nvSpPr>
        <p:spPr>
          <a:xfrm>
            <a:off x="0" y="4921250"/>
            <a:ext cx="12192000" cy="92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A9E3692A-3B22-40C2-B686-70E30A3A8ADB}"/>
              </a:ext>
            </a:extLst>
          </p:cNvPr>
          <p:cNvSpPr/>
          <p:nvPr/>
        </p:nvSpPr>
        <p:spPr>
          <a:xfrm>
            <a:off x="10953750" y="6546434"/>
            <a:ext cx="12382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pt-BR" sz="1600" kern="0" dirty="0">
                <a:solidFill>
                  <a:schemeClr val="bg2">
                    <a:lumMod val="50000"/>
                  </a:schemeClr>
                </a:solidFill>
                <a:latin typeface="Titillium Web" panose="00000400000000000000" pitchFamily="2" charset="0"/>
                <a:ea typeface="Dosis Light"/>
                <a:cs typeface="Dosis Light"/>
                <a:sym typeface="Dosis Light"/>
              </a:rPr>
              <a:t>01/2022</a:t>
            </a:r>
            <a:endParaRPr lang="pt-BR" sz="1200" kern="0" dirty="0">
              <a:solidFill>
                <a:schemeClr val="bg2">
                  <a:lumMod val="50000"/>
                </a:schemeClr>
              </a:solidFill>
              <a:latin typeface="Titillium Web" panose="00000400000000000000" pitchFamily="2" charset="0"/>
              <a:ea typeface="Dosis Light"/>
              <a:cs typeface="Dosis Light"/>
              <a:sym typeface="Dosis Light"/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2008CA2-2EFC-47E3-99F9-A37C4084C467}"/>
              </a:ext>
            </a:extLst>
          </p:cNvPr>
          <p:cNvCxnSpPr>
            <a:cxnSpLocks/>
          </p:cNvCxnSpPr>
          <p:nvPr/>
        </p:nvCxnSpPr>
        <p:spPr>
          <a:xfrm>
            <a:off x="436562" y="4013270"/>
            <a:ext cx="6019477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93" name="Picture 25" descr="Mapeamento de Dados: Saiba o que é e como elaborar um data mapping">
            <a:extLst>
              <a:ext uri="{FF2B5EF4-FFF2-40B4-BE49-F238E27FC236}">
                <a16:creationId xmlns:a16="http://schemas.microsoft.com/office/drawing/2014/main" id="{56B9997E-5101-45A0-86B6-E4B85BD5E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32" y="0"/>
            <a:ext cx="5243568" cy="492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Então vieram as redes</a:t>
            </a:r>
          </a:p>
        </p:txBody>
      </p:sp>
      <p:pic>
        <p:nvPicPr>
          <p:cNvPr id="9" name="Imagem 8" descr="Telhado de uma casa&#10;&#10;Descrição gerada automaticamente">
            <a:extLst>
              <a:ext uri="{FF2B5EF4-FFF2-40B4-BE49-F238E27FC236}">
                <a16:creationId xmlns:a16="http://schemas.microsoft.com/office/drawing/2014/main" id="{CCF8B2C7-660E-0490-BBE5-386EABD9C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437" y="841023"/>
            <a:ext cx="3864420" cy="2012978"/>
          </a:xfrm>
          <a:prstGeom prst="rect">
            <a:avLst/>
          </a:prstGeom>
        </p:spPr>
      </p:pic>
      <p:pic>
        <p:nvPicPr>
          <p:cNvPr id="11" name="Imagem 10" descr="Forma&#10;&#10;Descrição gerada automaticamente">
            <a:extLst>
              <a:ext uri="{FF2B5EF4-FFF2-40B4-BE49-F238E27FC236}">
                <a16:creationId xmlns:a16="http://schemas.microsoft.com/office/drawing/2014/main" id="{3B03CFDC-7B0E-6259-3477-7BF76FD0C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90" y="2911643"/>
            <a:ext cx="1320690" cy="1034714"/>
          </a:xfrm>
          <a:prstGeom prst="rect">
            <a:avLst/>
          </a:prstGeom>
        </p:spPr>
      </p:pic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771BD727-1376-C16C-585A-408C9C048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5340" y="2911643"/>
            <a:ext cx="1249123" cy="1034714"/>
          </a:xfrm>
          <a:prstGeom prst="rect">
            <a:avLst/>
          </a:prstGeom>
        </p:spPr>
      </p:pic>
      <p:pic>
        <p:nvPicPr>
          <p:cNvPr id="26" name="Imagem 25" descr="Diagrama&#10;&#10;Descrição gerada automaticamente com confiança baixa">
            <a:extLst>
              <a:ext uri="{FF2B5EF4-FFF2-40B4-BE49-F238E27FC236}">
                <a16:creationId xmlns:a16="http://schemas.microsoft.com/office/drawing/2014/main" id="{5FC6373A-7D93-275D-F40E-AA3B6F4B41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1" y="4462782"/>
            <a:ext cx="1173487" cy="586744"/>
          </a:xfrm>
          <a:prstGeom prst="rect">
            <a:avLst/>
          </a:prstGeom>
        </p:spPr>
      </p:pic>
      <p:pic>
        <p:nvPicPr>
          <p:cNvPr id="27" name="Imagem 26" descr="Forma&#10;&#10;Descrição gerada automaticamente">
            <a:extLst>
              <a:ext uri="{FF2B5EF4-FFF2-40B4-BE49-F238E27FC236}">
                <a16:creationId xmlns:a16="http://schemas.microsoft.com/office/drawing/2014/main" id="{B10DD6C4-7479-BAB1-40E2-5CEC88CE1A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42" y="5111246"/>
            <a:ext cx="1320690" cy="1034714"/>
          </a:xfrm>
          <a:prstGeom prst="rect">
            <a:avLst/>
          </a:prstGeom>
        </p:spPr>
      </p:pic>
      <p:pic>
        <p:nvPicPr>
          <p:cNvPr id="28" name="Imagem 27" descr="Forma&#10;&#10;Descrição gerada automaticamente">
            <a:extLst>
              <a:ext uri="{FF2B5EF4-FFF2-40B4-BE49-F238E27FC236}">
                <a16:creationId xmlns:a16="http://schemas.microsoft.com/office/drawing/2014/main" id="{99141928-B371-888E-3F4A-37FDF6764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08142" y="5114633"/>
            <a:ext cx="1442928" cy="1034714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3B93F45-F5E9-8862-AE68-75C56B413273}"/>
              </a:ext>
            </a:extLst>
          </p:cNvPr>
          <p:cNvCxnSpPr>
            <a:cxnSpLocks/>
          </p:cNvCxnSpPr>
          <p:nvPr/>
        </p:nvCxnSpPr>
        <p:spPr>
          <a:xfrm>
            <a:off x="2751342" y="3572319"/>
            <a:ext cx="3221755" cy="11838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1E7BB85B-9098-18E9-4FC2-9CE0F6333662}"/>
              </a:ext>
            </a:extLst>
          </p:cNvPr>
          <p:cNvCxnSpPr/>
          <p:nvPr/>
        </p:nvCxnSpPr>
        <p:spPr>
          <a:xfrm flipV="1">
            <a:off x="3805084" y="4756154"/>
            <a:ext cx="2168013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022DB334-BBFB-F9A7-B45A-13EBA974C3A2}"/>
              </a:ext>
            </a:extLst>
          </p:cNvPr>
          <p:cNvCxnSpPr>
            <a:cxnSpLocks/>
          </p:cNvCxnSpPr>
          <p:nvPr/>
        </p:nvCxnSpPr>
        <p:spPr>
          <a:xfrm flipV="1">
            <a:off x="6769860" y="3603767"/>
            <a:ext cx="3281210" cy="1041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DB4FA4A-256F-D6B4-B9BF-532CB25F10AC}"/>
              </a:ext>
            </a:extLst>
          </p:cNvPr>
          <p:cNvCxnSpPr>
            <a:cxnSpLocks/>
          </p:cNvCxnSpPr>
          <p:nvPr/>
        </p:nvCxnSpPr>
        <p:spPr>
          <a:xfrm>
            <a:off x="6600253" y="4756154"/>
            <a:ext cx="2336259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43A882F2-A388-44A0-53B6-423A89379A37}"/>
              </a:ext>
            </a:extLst>
          </p:cNvPr>
          <p:cNvCxnSpPr>
            <a:cxnSpLocks/>
            <a:stCxn id="42" idx="0"/>
          </p:cNvCxnSpPr>
          <p:nvPr/>
        </p:nvCxnSpPr>
        <p:spPr>
          <a:xfrm flipV="1">
            <a:off x="5649892" y="4756154"/>
            <a:ext cx="569013" cy="687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 descr="Desenho de impressora&#10;&#10;Descrição gerada automaticamente com confiança média">
            <a:extLst>
              <a:ext uri="{FF2B5EF4-FFF2-40B4-BE49-F238E27FC236}">
                <a16:creationId xmlns:a16="http://schemas.microsoft.com/office/drawing/2014/main" id="{18C51145-90AC-ADEF-B13D-D1C7AFF0B5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251" y="3170486"/>
            <a:ext cx="1040078" cy="692124"/>
          </a:xfrm>
          <a:prstGeom prst="rect">
            <a:avLst/>
          </a:prstGeom>
        </p:spPr>
      </p:pic>
      <p:pic>
        <p:nvPicPr>
          <p:cNvPr id="33" name="Imagem 32" descr="Desenho de person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4A142E8E-6CB2-AE21-75C1-DB42651A6D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566" y="2994252"/>
            <a:ext cx="1034714" cy="1034714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BEC63E29-AC40-4B03-AFED-EC9DF85C1550}"/>
              </a:ext>
            </a:extLst>
          </p:cNvPr>
          <p:cNvCxnSpPr>
            <a:cxnSpLocks/>
          </p:cNvCxnSpPr>
          <p:nvPr/>
        </p:nvCxnSpPr>
        <p:spPr>
          <a:xfrm>
            <a:off x="5264497" y="3744464"/>
            <a:ext cx="900020" cy="829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98D485D8-B493-6D0E-7098-A943EEFEE62B}"/>
              </a:ext>
            </a:extLst>
          </p:cNvPr>
          <p:cNvCxnSpPr>
            <a:cxnSpLocks/>
          </p:cNvCxnSpPr>
          <p:nvPr/>
        </p:nvCxnSpPr>
        <p:spPr>
          <a:xfrm flipV="1">
            <a:off x="6600253" y="3775062"/>
            <a:ext cx="846711" cy="791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Imagem 41" descr="Imagem em preto e branco de computador&#10;&#10;Descrição gerada automaticamente">
            <a:extLst>
              <a:ext uri="{FF2B5EF4-FFF2-40B4-BE49-F238E27FC236}">
                <a16:creationId xmlns:a16="http://schemas.microsoft.com/office/drawing/2014/main" id="{D051A81E-BDB7-1C20-BB55-637B0DECFC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530" y="5443546"/>
            <a:ext cx="1900723" cy="1380373"/>
          </a:xfrm>
          <a:prstGeom prst="rect">
            <a:avLst/>
          </a:prstGeom>
        </p:spPr>
      </p:pic>
      <p:pic>
        <p:nvPicPr>
          <p:cNvPr id="30" name="Imagem 29" descr="Forma&#10;&#10;Descrição gerada automaticamente">
            <a:extLst>
              <a:ext uri="{FF2B5EF4-FFF2-40B4-BE49-F238E27FC236}">
                <a16:creationId xmlns:a16="http://schemas.microsoft.com/office/drawing/2014/main" id="{2DAFEE37-4F12-AEAD-0630-DD20388676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33" y="4330658"/>
            <a:ext cx="1320690" cy="1034714"/>
          </a:xfrm>
          <a:prstGeom prst="rect">
            <a:avLst/>
          </a:prstGeom>
        </p:spPr>
      </p:pic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65F24E69-039F-391C-190C-73B617A4D1D9}"/>
              </a:ext>
            </a:extLst>
          </p:cNvPr>
          <p:cNvCxnSpPr>
            <a:cxnSpLocks/>
          </p:cNvCxnSpPr>
          <p:nvPr/>
        </p:nvCxnSpPr>
        <p:spPr>
          <a:xfrm flipV="1">
            <a:off x="1647951" y="4706340"/>
            <a:ext cx="4375068" cy="256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548785FE-E29C-0CF5-CFC6-CA358F417B0A}"/>
              </a:ext>
            </a:extLst>
          </p:cNvPr>
          <p:cNvGrpSpPr/>
          <p:nvPr/>
        </p:nvGrpSpPr>
        <p:grpSpPr>
          <a:xfrm>
            <a:off x="6096000" y="805563"/>
            <a:ext cx="4948409" cy="3767973"/>
            <a:chOff x="6096000" y="805563"/>
            <a:chExt cx="4948409" cy="3767973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A38CC1C9-CB67-A286-3849-D6478D797C29}"/>
                </a:ext>
              </a:extLst>
            </p:cNvPr>
            <p:cNvGrpSpPr/>
            <p:nvPr/>
          </p:nvGrpSpPr>
          <p:grpSpPr>
            <a:xfrm>
              <a:off x="6096000" y="1068365"/>
              <a:ext cx="622135" cy="3505171"/>
              <a:chOff x="6096000" y="1068365"/>
              <a:chExt cx="622135" cy="3505171"/>
            </a:xfrm>
          </p:grpSpPr>
          <p:pic>
            <p:nvPicPr>
              <p:cNvPr id="5" name="Imagem 4" descr="Ícone&#10;&#10;Descrição gerada automaticamente">
                <a:extLst>
                  <a:ext uri="{FF2B5EF4-FFF2-40B4-BE49-F238E27FC236}">
                    <a16:creationId xmlns:a16="http://schemas.microsoft.com/office/drawing/2014/main" id="{7DF8C305-A90D-6A93-0F5A-255E624B89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6000" y="1068365"/>
                <a:ext cx="622135" cy="622135"/>
              </a:xfrm>
              <a:prstGeom prst="rect">
                <a:avLst/>
              </a:prstGeom>
            </p:spPr>
          </p:pic>
          <p:cxnSp>
            <p:nvCxnSpPr>
              <p:cNvPr id="24" name="Conector reto 23">
                <a:extLst>
                  <a:ext uri="{FF2B5EF4-FFF2-40B4-BE49-F238E27FC236}">
                    <a16:creationId xmlns:a16="http://schemas.microsoft.com/office/drawing/2014/main" id="{86C98DD9-B17D-AFB6-E5AD-2BB89DBE4A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56111" y="1569854"/>
                <a:ext cx="45588" cy="300368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Agrupar 40">
              <a:extLst>
                <a:ext uri="{FF2B5EF4-FFF2-40B4-BE49-F238E27FC236}">
                  <a16:creationId xmlns:a16="http://schemas.microsoft.com/office/drawing/2014/main" id="{D5D782E1-244E-E680-D921-6BE9CCD67166}"/>
                </a:ext>
              </a:extLst>
            </p:cNvPr>
            <p:cNvGrpSpPr/>
            <p:nvPr/>
          </p:nvGrpSpPr>
          <p:grpSpPr>
            <a:xfrm>
              <a:off x="6769860" y="805563"/>
              <a:ext cx="4274549" cy="989037"/>
              <a:chOff x="6769860" y="805563"/>
              <a:chExt cx="4274549" cy="989037"/>
            </a:xfrm>
          </p:grpSpPr>
          <p:pic>
            <p:nvPicPr>
              <p:cNvPr id="36" name="Imagem 35" descr="Uma imagem contendo Forma&#10;&#10;Descrição gerada automaticamente">
                <a:extLst>
                  <a:ext uri="{FF2B5EF4-FFF2-40B4-BE49-F238E27FC236}">
                    <a16:creationId xmlns:a16="http://schemas.microsoft.com/office/drawing/2014/main" id="{AC149045-139C-3C54-6BFF-D3DE198467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93702" y="805563"/>
                <a:ext cx="1150707" cy="989037"/>
              </a:xfrm>
              <a:prstGeom prst="rect">
                <a:avLst/>
              </a:prstGeom>
            </p:spPr>
          </p:pic>
          <p:sp>
            <p:nvSpPr>
              <p:cNvPr id="39" name="Raio 38">
                <a:extLst>
                  <a:ext uri="{FF2B5EF4-FFF2-40B4-BE49-F238E27FC236}">
                    <a16:creationId xmlns:a16="http://schemas.microsoft.com/office/drawing/2014/main" id="{9F59CB6C-83A9-244D-A925-786EC58ACC55}"/>
                  </a:ext>
                </a:extLst>
              </p:cNvPr>
              <p:cNvSpPr/>
              <p:nvPr/>
            </p:nvSpPr>
            <p:spPr>
              <a:xfrm flipV="1">
                <a:off x="6769860" y="1250854"/>
                <a:ext cx="3123842" cy="128578"/>
              </a:xfrm>
              <a:prstGeom prst="lightningBol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pic>
        <p:nvPicPr>
          <p:cNvPr id="18" name="Imagem 17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0F43A6DD-EA62-FB78-ADD0-21893F0139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349" y="3134876"/>
            <a:ext cx="1288543" cy="766041"/>
          </a:xfrm>
          <a:prstGeom prst="rect">
            <a:avLst/>
          </a:prstGeom>
        </p:spPr>
      </p:pic>
      <p:pic>
        <p:nvPicPr>
          <p:cNvPr id="35" name="Imagem 34" descr="Interface gráfica do usuário&#10;&#10;Descrição gerada automaticamente com confiança média">
            <a:extLst>
              <a:ext uri="{FF2B5EF4-FFF2-40B4-BE49-F238E27FC236}">
                <a16:creationId xmlns:a16="http://schemas.microsoft.com/office/drawing/2014/main" id="{D6E0A06B-F4A4-9F66-CA44-B33DCD874D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640" y="5255257"/>
            <a:ext cx="792504" cy="1563589"/>
          </a:xfrm>
          <a:prstGeom prst="rect">
            <a:avLst/>
          </a:prstGeom>
        </p:spPr>
      </p:pic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F8476F1B-1473-EFC2-4403-72ED0AE6B2F2}"/>
              </a:ext>
            </a:extLst>
          </p:cNvPr>
          <p:cNvCxnSpPr>
            <a:cxnSpLocks/>
          </p:cNvCxnSpPr>
          <p:nvPr/>
        </p:nvCxnSpPr>
        <p:spPr>
          <a:xfrm flipH="1" flipV="1">
            <a:off x="6518763" y="4779267"/>
            <a:ext cx="414965" cy="586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0663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Então vieram os </a:t>
            </a:r>
            <a:r>
              <a:rPr lang="pt-BR" altLang="pt-BR" sz="4400" b="1" i="1" dirty="0" err="1"/>
              <a:t>bad</a:t>
            </a:r>
            <a:r>
              <a:rPr lang="pt-BR" altLang="pt-BR" sz="4400" b="1" i="1" dirty="0"/>
              <a:t> </a:t>
            </a:r>
            <a:r>
              <a:rPr lang="pt-BR" altLang="pt-BR" sz="4400" b="1" i="1" dirty="0" err="1"/>
              <a:t>guys</a:t>
            </a:r>
            <a:endParaRPr lang="pt-BR" altLang="pt-BR" sz="4400" b="1" i="1" dirty="0"/>
          </a:p>
        </p:txBody>
      </p:sp>
      <p:pic>
        <p:nvPicPr>
          <p:cNvPr id="9" name="Imagem 8" descr="Telhado de uma casa&#10;&#10;Descrição gerada automaticamente">
            <a:extLst>
              <a:ext uri="{FF2B5EF4-FFF2-40B4-BE49-F238E27FC236}">
                <a16:creationId xmlns:a16="http://schemas.microsoft.com/office/drawing/2014/main" id="{CCF8B2C7-660E-0490-BBE5-386EABD9C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437" y="841023"/>
            <a:ext cx="3864420" cy="2012978"/>
          </a:xfrm>
          <a:prstGeom prst="rect">
            <a:avLst/>
          </a:prstGeom>
        </p:spPr>
      </p:pic>
      <p:pic>
        <p:nvPicPr>
          <p:cNvPr id="11" name="Imagem 10" descr="Forma&#10;&#10;Descrição gerada automaticamente">
            <a:extLst>
              <a:ext uri="{FF2B5EF4-FFF2-40B4-BE49-F238E27FC236}">
                <a16:creationId xmlns:a16="http://schemas.microsoft.com/office/drawing/2014/main" id="{3B03CFDC-7B0E-6259-3477-7BF76FD0C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51" y="2135772"/>
            <a:ext cx="1320690" cy="1034714"/>
          </a:xfrm>
          <a:prstGeom prst="rect">
            <a:avLst/>
          </a:prstGeom>
        </p:spPr>
      </p:pic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771BD727-1376-C16C-585A-408C9C048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48107" y="2895699"/>
            <a:ext cx="1249123" cy="1034714"/>
          </a:xfrm>
          <a:prstGeom prst="rect">
            <a:avLst/>
          </a:prstGeom>
        </p:spPr>
      </p:pic>
      <p:pic>
        <p:nvPicPr>
          <p:cNvPr id="26" name="Imagem 25" descr="Diagrama&#10;&#10;Descrição gerada automaticamente com confiança baixa">
            <a:extLst>
              <a:ext uri="{FF2B5EF4-FFF2-40B4-BE49-F238E27FC236}">
                <a16:creationId xmlns:a16="http://schemas.microsoft.com/office/drawing/2014/main" id="{5FC6373A-7D93-275D-F40E-AA3B6F4B41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1" y="4462782"/>
            <a:ext cx="1173487" cy="586744"/>
          </a:xfrm>
          <a:prstGeom prst="rect">
            <a:avLst/>
          </a:prstGeom>
        </p:spPr>
      </p:pic>
      <p:pic>
        <p:nvPicPr>
          <p:cNvPr id="27" name="Imagem 26" descr="Forma&#10;&#10;Descrição gerada automaticamente">
            <a:extLst>
              <a:ext uri="{FF2B5EF4-FFF2-40B4-BE49-F238E27FC236}">
                <a16:creationId xmlns:a16="http://schemas.microsoft.com/office/drawing/2014/main" id="{B10DD6C4-7479-BAB1-40E2-5CEC88CE1A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20" y="5197655"/>
            <a:ext cx="1320690" cy="1034714"/>
          </a:xfrm>
          <a:prstGeom prst="rect">
            <a:avLst/>
          </a:prstGeom>
        </p:spPr>
      </p:pic>
      <p:pic>
        <p:nvPicPr>
          <p:cNvPr id="28" name="Imagem 27" descr="Forma&#10;&#10;Descrição gerada automaticamente">
            <a:extLst>
              <a:ext uri="{FF2B5EF4-FFF2-40B4-BE49-F238E27FC236}">
                <a16:creationId xmlns:a16="http://schemas.microsoft.com/office/drawing/2014/main" id="{99141928-B371-888E-3F4A-37FDF6764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48107" y="4408832"/>
            <a:ext cx="1442928" cy="1034714"/>
          </a:xfrm>
          <a:prstGeom prst="rect">
            <a:avLst/>
          </a:prstGeom>
        </p:spPr>
      </p:pic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43A882F2-A388-44A0-53B6-423A89379A37}"/>
              </a:ext>
            </a:extLst>
          </p:cNvPr>
          <p:cNvCxnSpPr>
            <a:cxnSpLocks/>
            <a:stCxn id="42" idx="0"/>
          </p:cNvCxnSpPr>
          <p:nvPr/>
        </p:nvCxnSpPr>
        <p:spPr>
          <a:xfrm flipV="1">
            <a:off x="5649892" y="4756154"/>
            <a:ext cx="569013" cy="687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 descr="Desenho de impressora&#10;&#10;Descrição gerada automaticamente com confiança média">
            <a:extLst>
              <a:ext uri="{FF2B5EF4-FFF2-40B4-BE49-F238E27FC236}">
                <a16:creationId xmlns:a16="http://schemas.microsoft.com/office/drawing/2014/main" id="{18C51145-90AC-ADEF-B13D-D1C7AFF0B5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251" y="3170486"/>
            <a:ext cx="1040078" cy="692124"/>
          </a:xfrm>
          <a:prstGeom prst="rect">
            <a:avLst/>
          </a:prstGeom>
        </p:spPr>
      </p:pic>
      <p:pic>
        <p:nvPicPr>
          <p:cNvPr id="33" name="Imagem 32" descr="Desenho de person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4A142E8E-6CB2-AE21-75C1-DB42651A6D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566" y="2994252"/>
            <a:ext cx="1034714" cy="1034714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BEC63E29-AC40-4B03-AFED-EC9DF85C1550}"/>
              </a:ext>
            </a:extLst>
          </p:cNvPr>
          <p:cNvCxnSpPr>
            <a:cxnSpLocks/>
          </p:cNvCxnSpPr>
          <p:nvPr/>
        </p:nvCxnSpPr>
        <p:spPr>
          <a:xfrm>
            <a:off x="5264497" y="3744464"/>
            <a:ext cx="900020" cy="829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98D485D8-B493-6D0E-7098-A943EEFEE62B}"/>
              </a:ext>
            </a:extLst>
          </p:cNvPr>
          <p:cNvCxnSpPr>
            <a:cxnSpLocks/>
          </p:cNvCxnSpPr>
          <p:nvPr/>
        </p:nvCxnSpPr>
        <p:spPr>
          <a:xfrm flipV="1">
            <a:off x="6600253" y="3775062"/>
            <a:ext cx="846711" cy="791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Imagem 41" descr="Imagem em preto e branco de computador&#10;&#10;Descrição gerada automaticamente">
            <a:extLst>
              <a:ext uri="{FF2B5EF4-FFF2-40B4-BE49-F238E27FC236}">
                <a16:creationId xmlns:a16="http://schemas.microsoft.com/office/drawing/2014/main" id="{D051A81E-BDB7-1C20-BB55-637B0DECFC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530" y="5443546"/>
            <a:ext cx="1900723" cy="1380373"/>
          </a:xfrm>
          <a:prstGeom prst="rect">
            <a:avLst/>
          </a:prstGeom>
        </p:spPr>
      </p:pic>
      <p:pic>
        <p:nvPicPr>
          <p:cNvPr id="30" name="Imagem 29" descr="Forma&#10;&#10;Descrição gerada automaticamente">
            <a:extLst>
              <a:ext uri="{FF2B5EF4-FFF2-40B4-BE49-F238E27FC236}">
                <a16:creationId xmlns:a16="http://schemas.microsoft.com/office/drawing/2014/main" id="{2DAFEE37-4F12-AEAD-0630-DD20388676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26" y="3657599"/>
            <a:ext cx="1320690" cy="1034714"/>
          </a:xfrm>
          <a:prstGeom prst="rect">
            <a:avLst/>
          </a:prstGeom>
        </p:spPr>
      </p:pic>
      <p:grpSp>
        <p:nvGrpSpPr>
          <p:cNvPr id="43" name="Agrupar 42">
            <a:extLst>
              <a:ext uri="{FF2B5EF4-FFF2-40B4-BE49-F238E27FC236}">
                <a16:creationId xmlns:a16="http://schemas.microsoft.com/office/drawing/2014/main" id="{548785FE-E29C-0CF5-CFC6-CA358F417B0A}"/>
              </a:ext>
            </a:extLst>
          </p:cNvPr>
          <p:cNvGrpSpPr/>
          <p:nvPr/>
        </p:nvGrpSpPr>
        <p:grpSpPr>
          <a:xfrm>
            <a:off x="6096000" y="805563"/>
            <a:ext cx="4948409" cy="3767973"/>
            <a:chOff x="6096000" y="805563"/>
            <a:chExt cx="4948409" cy="3767973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A38CC1C9-CB67-A286-3849-D6478D797C29}"/>
                </a:ext>
              </a:extLst>
            </p:cNvPr>
            <p:cNvGrpSpPr/>
            <p:nvPr/>
          </p:nvGrpSpPr>
          <p:grpSpPr>
            <a:xfrm>
              <a:off x="6096000" y="1068365"/>
              <a:ext cx="622135" cy="3505171"/>
              <a:chOff x="6096000" y="1068365"/>
              <a:chExt cx="622135" cy="3505171"/>
            </a:xfrm>
          </p:grpSpPr>
          <p:pic>
            <p:nvPicPr>
              <p:cNvPr id="5" name="Imagem 4" descr="Ícone&#10;&#10;Descrição gerada automaticamente">
                <a:extLst>
                  <a:ext uri="{FF2B5EF4-FFF2-40B4-BE49-F238E27FC236}">
                    <a16:creationId xmlns:a16="http://schemas.microsoft.com/office/drawing/2014/main" id="{7DF8C305-A90D-6A93-0F5A-255E624B89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6000" y="1068365"/>
                <a:ext cx="622135" cy="622135"/>
              </a:xfrm>
              <a:prstGeom prst="rect">
                <a:avLst/>
              </a:prstGeom>
            </p:spPr>
          </p:pic>
          <p:cxnSp>
            <p:nvCxnSpPr>
              <p:cNvPr id="24" name="Conector reto 23">
                <a:extLst>
                  <a:ext uri="{FF2B5EF4-FFF2-40B4-BE49-F238E27FC236}">
                    <a16:creationId xmlns:a16="http://schemas.microsoft.com/office/drawing/2014/main" id="{86C98DD9-B17D-AFB6-E5AD-2BB89DBE4A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56111" y="1569854"/>
                <a:ext cx="45588" cy="300368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Agrupar 40">
              <a:extLst>
                <a:ext uri="{FF2B5EF4-FFF2-40B4-BE49-F238E27FC236}">
                  <a16:creationId xmlns:a16="http://schemas.microsoft.com/office/drawing/2014/main" id="{D5D782E1-244E-E680-D921-6BE9CCD67166}"/>
                </a:ext>
              </a:extLst>
            </p:cNvPr>
            <p:cNvGrpSpPr/>
            <p:nvPr/>
          </p:nvGrpSpPr>
          <p:grpSpPr>
            <a:xfrm>
              <a:off x="6769860" y="805563"/>
              <a:ext cx="4274549" cy="989037"/>
              <a:chOff x="6769860" y="805563"/>
              <a:chExt cx="4274549" cy="989037"/>
            </a:xfrm>
          </p:grpSpPr>
          <p:pic>
            <p:nvPicPr>
              <p:cNvPr id="36" name="Imagem 35" descr="Uma imagem contendo Forma&#10;&#10;Descrição gerada automaticamente">
                <a:extLst>
                  <a:ext uri="{FF2B5EF4-FFF2-40B4-BE49-F238E27FC236}">
                    <a16:creationId xmlns:a16="http://schemas.microsoft.com/office/drawing/2014/main" id="{AC149045-139C-3C54-6BFF-D3DE198467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93702" y="805563"/>
                <a:ext cx="1150707" cy="989037"/>
              </a:xfrm>
              <a:prstGeom prst="rect">
                <a:avLst/>
              </a:prstGeom>
            </p:spPr>
          </p:pic>
          <p:sp>
            <p:nvSpPr>
              <p:cNvPr id="39" name="Raio 38">
                <a:extLst>
                  <a:ext uri="{FF2B5EF4-FFF2-40B4-BE49-F238E27FC236}">
                    <a16:creationId xmlns:a16="http://schemas.microsoft.com/office/drawing/2014/main" id="{9F59CB6C-83A9-244D-A925-786EC58ACC55}"/>
                  </a:ext>
                </a:extLst>
              </p:cNvPr>
              <p:cNvSpPr/>
              <p:nvPr/>
            </p:nvSpPr>
            <p:spPr>
              <a:xfrm flipV="1">
                <a:off x="6769860" y="1250854"/>
                <a:ext cx="3123842" cy="128578"/>
              </a:xfrm>
              <a:prstGeom prst="lightningBol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pic>
        <p:nvPicPr>
          <p:cNvPr id="18" name="Imagem 17" descr="Desenho de uma pessoa&#10;&#10;Descrição gerada automaticamente com confiança baixa">
            <a:extLst>
              <a:ext uri="{FF2B5EF4-FFF2-40B4-BE49-F238E27FC236}">
                <a16:creationId xmlns:a16="http://schemas.microsoft.com/office/drawing/2014/main" id="{0F43A6DD-EA62-FB78-ADD0-21893F0139E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349" y="3134876"/>
            <a:ext cx="1288543" cy="766041"/>
          </a:xfrm>
          <a:prstGeom prst="rect">
            <a:avLst/>
          </a:prstGeom>
        </p:spPr>
      </p:pic>
      <p:pic>
        <p:nvPicPr>
          <p:cNvPr id="35" name="Imagem 34" descr="Interface gráfica do usuário&#10;&#10;Descrição gerada automaticamente com confiança média">
            <a:extLst>
              <a:ext uri="{FF2B5EF4-FFF2-40B4-BE49-F238E27FC236}">
                <a16:creationId xmlns:a16="http://schemas.microsoft.com/office/drawing/2014/main" id="{D6E0A06B-F4A4-9F66-CA44-B33DCD874D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640" y="5255257"/>
            <a:ext cx="792504" cy="1563589"/>
          </a:xfrm>
          <a:prstGeom prst="rect">
            <a:avLst/>
          </a:prstGeom>
        </p:spPr>
      </p:pic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F8476F1B-1473-EFC2-4403-72ED0AE6B2F2}"/>
              </a:ext>
            </a:extLst>
          </p:cNvPr>
          <p:cNvCxnSpPr>
            <a:cxnSpLocks/>
          </p:cNvCxnSpPr>
          <p:nvPr/>
        </p:nvCxnSpPr>
        <p:spPr>
          <a:xfrm flipH="1" flipV="1">
            <a:off x="6518763" y="4779267"/>
            <a:ext cx="414965" cy="586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 descr="Texto&#10;&#10;Descrição gerada automaticamente com confiança baixa">
            <a:extLst>
              <a:ext uri="{FF2B5EF4-FFF2-40B4-BE49-F238E27FC236}">
                <a16:creationId xmlns:a16="http://schemas.microsoft.com/office/drawing/2014/main" id="{81A5C8AF-4BED-5380-43A7-5F53A24C507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912" y="4108120"/>
            <a:ext cx="1034714" cy="1034714"/>
          </a:xfrm>
          <a:prstGeom prst="rect">
            <a:avLst/>
          </a:prstGeom>
        </p:spPr>
      </p:pic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D01B0AFB-C1CB-9E29-F59D-51229848DD37}"/>
              </a:ext>
            </a:extLst>
          </p:cNvPr>
          <p:cNvCxnSpPr>
            <a:cxnSpLocks/>
          </p:cNvCxnSpPr>
          <p:nvPr/>
        </p:nvCxnSpPr>
        <p:spPr>
          <a:xfrm flipV="1">
            <a:off x="3869414" y="4662645"/>
            <a:ext cx="2064984" cy="17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Imagem 43" descr="Texto&#10;&#10;Descrição gerada automaticamente com confiança baixa">
            <a:extLst>
              <a:ext uri="{FF2B5EF4-FFF2-40B4-BE49-F238E27FC236}">
                <a16:creationId xmlns:a16="http://schemas.microsoft.com/office/drawing/2014/main" id="{A6853CB2-CAE6-3E58-8EBB-A2F6B0E38B7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480" y="4071698"/>
            <a:ext cx="1034714" cy="1034714"/>
          </a:xfrm>
          <a:prstGeom prst="rect">
            <a:avLst/>
          </a:prstGeom>
        </p:spPr>
      </p:pic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80226743-42A9-CD6D-580A-5DA890F248F8}"/>
              </a:ext>
            </a:extLst>
          </p:cNvPr>
          <p:cNvCxnSpPr>
            <a:cxnSpLocks/>
          </p:cNvCxnSpPr>
          <p:nvPr/>
        </p:nvCxnSpPr>
        <p:spPr>
          <a:xfrm flipV="1">
            <a:off x="6841342" y="4660675"/>
            <a:ext cx="1521515" cy="89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m 14" descr="Ícone&#10;&#10;Descrição gerada automaticamente">
            <a:extLst>
              <a:ext uri="{FF2B5EF4-FFF2-40B4-BE49-F238E27FC236}">
                <a16:creationId xmlns:a16="http://schemas.microsoft.com/office/drawing/2014/main" id="{2A50F776-CAFE-8965-7CD9-A20DE9B414D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87840" y="4170749"/>
            <a:ext cx="836613" cy="836613"/>
          </a:xfrm>
          <a:prstGeom prst="rect">
            <a:avLst/>
          </a:prstGeom>
        </p:spPr>
      </p:pic>
      <p:pic>
        <p:nvPicPr>
          <p:cNvPr id="46" name="Imagem 45" descr="Ícone&#10;&#10;Descrição gerada automaticamente">
            <a:extLst>
              <a:ext uri="{FF2B5EF4-FFF2-40B4-BE49-F238E27FC236}">
                <a16:creationId xmlns:a16="http://schemas.microsoft.com/office/drawing/2014/main" id="{9CF6EC44-7255-14D9-4AD3-2BF8F06AE68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9220750" y="4199887"/>
            <a:ext cx="836613" cy="809188"/>
          </a:xfrm>
          <a:prstGeom prst="rect">
            <a:avLst/>
          </a:prstGeom>
        </p:spPr>
      </p:pic>
      <p:pic>
        <p:nvPicPr>
          <p:cNvPr id="47" name="Imagem 46" descr="Ícone&#10;&#10;Descrição gerada automaticamente">
            <a:extLst>
              <a:ext uri="{FF2B5EF4-FFF2-40B4-BE49-F238E27FC236}">
                <a16:creationId xmlns:a16="http://schemas.microsoft.com/office/drawing/2014/main" id="{59E76EAC-8DB9-3B0E-8F45-8674321DA9C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03877" flipV="1">
            <a:off x="1591155" y="2818820"/>
            <a:ext cx="445332" cy="430734"/>
          </a:xfrm>
          <a:prstGeom prst="rect">
            <a:avLst/>
          </a:prstGeom>
        </p:spPr>
      </p:pic>
      <p:pic>
        <p:nvPicPr>
          <p:cNvPr id="48" name="Imagem 47" descr="Ícone&#10;&#10;Descrição gerada automaticamente">
            <a:extLst>
              <a:ext uri="{FF2B5EF4-FFF2-40B4-BE49-F238E27FC236}">
                <a16:creationId xmlns:a16="http://schemas.microsoft.com/office/drawing/2014/main" id="{3A6B9637-8EA9-E5BB-78A8-668BB7268C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52481" flipV="1">
            <a:off x="1494387" y="4228245"/>
            <a:ext cx="445332" cy="430734"/>
          </a:xfrm>
          <a:prstGeom prst="rect">
            <a:avLst/>
          </a:prstGeom>
        </p:spPr>
      </p:pic>
      <p:pic>
        <p:nvPicPr>
          <p:cNvPr id="50" name="Imagem 49" descr="Ícone&#10;&#10;Descrição gerada automaticamente">
            <a:extLst>
              <a:ext uri="{FF2B5EF4-FFF2-40B4-BE49-F238E27FC236}">
                <a16:creationId xmlns:a16="http://schemas.microsoft.com/office/drawing/2014/main" id="{E52A6E44-E152-DDF5-F190-CE47DC2B17E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88887">
            <a:off x="10150059" y="3591332"/>
            <a:ext cx="445332" cy="456247"/>
          </a:xfrm>
          <a:prstGeom prst="rect">
            <a:avLst/>
          </a:prstGeom>
        </p:spPr>
      </p:pic>
      <p:pic>
        <p:nvPicPr>
          <p:cNvPr id="51" name="Imagem 50" descr="Ícone&#10;&#10;Descrição gerada automaticamente">
            <a:extLst>
              <a:ext uri="{FF2B5EF4-FFF2-40B4-BE49-F238E27FC236}">
                <a16:creationId xmlns:a16="http://schemas.microsoft.com/office/drawing/2014/main" id="{CD959933-72C6-8590-3EE4-D40DBE34C6F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80577">
            <a:off x="10125441" y="4920731"/>
            <a:ext cx="445332" cy="456247"/>
          </a:xfrm>
          <a:prstGeom prst="rect">
            <a:avLst/>
          </a:prstGeom>
        </p:spPr>
      </p:pic>
      <p:grpSp>
        <p:nvGrpSpPr>
          <p:cNvPr id="22" name="Agrupar 21">
            <a:extLst>
              <a:ext uri="{FF2B5EF4-FFF2-40B4-BE49-F238E27FC236}">
                <a16:creationId xmlns:a16="http://schemas.microsoft.com/office/drawing/2014/main" id="{FB1E7DCF-C0BB-1C89-BB33-97507CEE0A60}"/>
              </a:ext>
            </a:extLst>
          </p:cNvPr>
          <p:cNvGrpSpPr/>
          <p:nvPr/>
        </p:nvGrpSpPr>
        <p:grpSpPr>
          <a:xfrm>
            <a:off x="2864172" y="893820"/>
            <a:ext cx="1105392" cy="1887830"/>
            <a:chOff x="2864172" y="893820"/>
            <a:chExt cx="1105392" cy="1887830"/>
          </a:xfrm>
        </p:grpSpPr>
        <p:pic>
          <p:nvPicPr>
            <p:cNvPr id="20" name="Imagem 19" descr="Desenho de uma pessoa&#10;&#10;Descrição gerada automaticamente com confiança baixa">
              <a:extLst>
                <a:ext uri="{FF2B5EF4-FFF2-40B4-BE49-F238E27FC236}">
                  <a16:creationId xmlns:a16="http://schemas.microsoft.com/office/drawing/2014/main" id="{CB382F0C-D8C4-3224-BA7E-2C69F0AEF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4172" y="893820"/>
              <a:ext cx="1105392" cy="1326470"/>
            </a:xfrm>
            <a:prstGeom prst="rect">
              <a:avLst/>
            </a:prstGeom>
          </p:spPr>
        </p:pic>
        <p:pic>
          <p:nvPicPr>
            <p:cNvPr id="52" name="Imagem 51" descr="Ícone&#10;&#10;Descrição gerada automaticamente">
              <a:extLst>
                <a:ext uri="{FF2B5EF4-FFF2-40B4-BE49-F238E27FC236}">
                  <a16:creationId xmlns:a16="http://schemas.microsoft.com/office/drawing/2014/main" id="{036D3119-3F66-4B02-5519-165E4DA24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3071249" y="2117078"/>
              <a:ext cx="687095" cy="664572"/>
            </a:xfrm>
            <a:prstGeom prst="rect">
              <a:avLst/>
            </a:prstGeom>
          </p:spPr>
        </p:pic>
      </p:grpSp>
      <p:cxnSp>
        <p:nvCxnSpPr>
          <p:cNvPr id="53" name="Conector reto 52">
            <a:extLst>
              <a:ext uri="{FF2B5EF4-FFF2-40B4-BE49-F238E27FC236}">
                <a16:creationId xmlns:a16="http://schemas.microsoft.com/office/drawing/2014/main" id="{2682B11F-CAD7-F720-A2CA-C323554711F0}"/>
              </a:ext>
            </a:extLst>
          </p:cNvPr>
          <p:cNvCxnSpPr>
            <a:cxnSpLocks/>
          </p:cNvCxnSpPr>
          <p:nvPr/>
        </p:nvCxnSpPr>
        <p:spPr>
          <a:xfrm flipV="1">
            <a:off x="1300174" y="4779267"/>
            <a:ext cx="4653214" cy="11636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Gráfico 54" descr="Banco de dados estrutura de tópicos">
            <a:extLst>
              <a:ext uri="{FF2B5EF4-FFF2-40B4-BE49-F238E27FC236}">
                <a16:creationId xmlns:a16="http://schemas.microsoft.com/office/drawing/2014/main" id="{7DA38659-E306-A8F5-609C-3295E852DCE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383302" y="5524183"/>
            <a:ext cx="1025736" cy="1025736"/>
          </a:xfrm>
          <a:prstGeom prst="rect">
            <a:avLst/>
          </a:prstGeom>
        </p:spPr>
      </p:pic>
      <p:cxnSp>
        <p:nvCxnSpPr>
          <p:cNvPr id="56" name="Conector reto 55">
            <a:extLst>
              <a:ext uri="{FF2B5EF4-FFF2-40B4-BE49-F238E27FC236}">
                <a16:creationId xmlns:a16="http://schemas.microsoft.com/office/drawing/2014/main" id="{128C1B64-1184-9B59-DB0F-2C4A7A6AB0F5}"/>
              </a:ext>
            </a:extLst>
          </p:cNvPr>
          <p:cNvCxnSpPr>
            <a:cxnSpLocks/>
          </p:cNvCxnSpPr>
          <p:nvPr/>
        </p:nvCxnSpPr>
        <p:spPr>
          <a:xfrm>
            <a:off x="7434144" y="6133732"/>
            <a:ext cx="1408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9504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 a rede cresceu ...</a:t>
            </a: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9C7E70FC-A592-86E6-8187-F6DA4FE029B6}"/>
              </a:ext>
            </a:extLst>
          </p:cNvPr>
          <p:cNvGrpSpPr/>
          <p:nvPr/>
        </p:nvGrpSpPr>
        <p:grpSpPr>
          <a:xfrm>
            <a:off x="579633" y="805563"/>
            <a:ext cx="5010006" cy="2778295"/>
            <a:chOff x="579633" y="805563"/>
            <a:chExt cx="10464776" cy="6018356"/>
          </a:xfrm>
        </p:grpSpPr>
        <p:pic>
          <p:nvPicPr>
            <p:cNvPr id="9" name="Imagem 8" descr="Telhado de uma casa&#10;&#10;Descrição gerada automaticamente">
              <a:extLst>
                <a:ext uri="{FF2B5EF4-FFF2-40B4-BE49-F238E27FC236}">
                  <a16:creationId xmlns:a16="http://schemas.microsoft.com/office/drawing/2014/main" id="{CCF8B2C7-660E-0490-BBE5-386EABD9C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8437" y="841023"/>
              <a:ext cx="3864420" cy="2012978"/>
            </a:xfrm>
            <a:prstGeom prst="rect">
              <a:avLst/>
            </a:prstGeom>
          </p:spPr>
        </p:pic>
        <p:pic>
          <p:nvPicPr>
            <p:cNvPr id="11" name="Imagem 10" descr="Forma&#10;&#10;Descrição gerada automaticamente">
              <a:extLst>
                <a:ext uri="{FF2B5EF4-FFF2-40B4-BE49-F238E27FC236}">
                  <a16:creationId xmlns:a16="http://schemas.microsoft.com/office/drawing/2014/main" id="{3B03CFDC-7B0E-6259-3477-7BF76FD0C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9290" y="2911643"/>
              <a:ext cx="1320690" cy="1034714"/>
            </a:xfrm>
            <a:prstGeom prst="rect">
              <a:avLst/>
            </a:prstGeom>
          </p:spPr>
        </p:pic>
        <p:pic>
          <p:nvPicPr>
            <p:cNvPr id="12" name="Imagem 11" descr="Forma&#10;&#10;Descrição gerada automaticamente">
              <a:extLst>
                <a:ext uri="{FF2B5EF4-FFF2-40B4-BE49-F238E27FC236}">
                  <a16:creationId xmlns:a16="http://schemas.microsoft.com/office/drawing/2014/main" id="{771BD727-1376-C16C-585A-408C9C048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75340" y="2911643"/>
              <a:ext cx="1249123" cy="1034714"/>
            </a:xfrm>
            <a:prstGeom prst="rect">
              <a:avLst/>
            </a:prstGeom>
          </p:spPr>
        </p:pic>
        <p:pic>
          <p:nvPicPr>
            <p:cNvPr id="26" name="Imagem 25" descr="Diagrama&#10;&#10;Descrição gerada automaticamente com confiança baixa">
              <a:extLst>
                <a:ext uri="{FF2B5EF4-FFF2-40B4-BE49-F238E27FC236}">
                  <a16:creationId xmlns:a16="http://schemas.microsoft.com/office/drawing/2014/main" id="{5FC6373A-7D93-275D-F40E-AA3B6F4B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41" y="4462782"/>
              <a:ext cx="1173487" cy="586744"/>
            </a:xfrm>
            <a:prstGeom prst="rect">
              <a:avLst/>
            </a:prstGeom>
          </p:spPr>
        </p:pic>
        <p:pic>
          <p:nvPicPr>
            <p:cNvPr id="27" name="Imagem 26" descr="Forma&#10;&#10;Descrição gerada automaticamente">
              <a:extLst>
                <a:ext uri="{FF2B5EF4-FFF2-40B4-BE49-F238E27FC236}">
                  <a16:creationId xmlns:a16="http://schemas.microsoft.com/office/drawing/2014/main" id="{B10DD6C4-7479-BAB1-40E2-5CEC88CE1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1342" y="5111246"/>
              <a:ext cx="1320690" cy="1034714"/>
            </a:xfrm>
            <a:prstGeom prst="rect">
              <a:avLst/>
            </a:prstGeom>
          </p:spPr>
        </p:pic>
        <p:pic>
          <p:nvPicPr>
            <p:cNvPr id="28" name="Imagem 27" descr="Forma&#10;&#10;Descrição gerada automaticamente">
              <a:extLst>
                <a:ext uri="{FF2B5EF4-FFF2-40B4-BE49-F238E27FC236}">
                  <a16:creationId xmlns:a16="http://schemas.microsoft.com/office/drawing/2014/main" id="{99141928-B371-888E-3F4A-37FDF6764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608142" y="5114633"/>
              <a:ext cx="1442928" cy="1034714"/>
            </a:xfrm>
            <a:prstGeom prst="rect">
              <a:avLst/>
            </a:prstGeom>
          </p:spPr>
        </p:pic>
        <p:cxnSp>
          <p:nvCxnSpPr>
            <p:cNvPr id="6" name="Conector reto 5">
              <a:extLst>
                <a:ext uri="{FF2B5EF4-FFF2-40B4-BE49-F238E27FC236}">
                  <a16:creationId xmlns:a16="http://schemas.microsoft.com/office/drawing/2014/main" id="{E3B93F45-F5E9-8862-AE68-75C56B413273}"/>
                </a:ext>
              </a:extLst>
            </p:cNvPr>
            <p:cNvCxnSpPr>
              <a:cxnSpLocks/>
            </p:cNvCxnSpPr>
            <p:nvPr/>
          </p:nvCxnSpPr>
          <p:spPr>
            <a:xfrm>
              <a:off x="2751342" y="3572319"/>
              <a:ext cx="3221755" cy="11838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to 12">
              <a:extLst>
                <a:ext uri="{FF2B5EF4-FFF2-40B4-BE49-F238E27FC236}">
                  <a16:creationId xmlns:a16="http://schemas.microsoft.com/office/drawing/2014/main" id="{1E7BB85B-9098-18E9-4FC2-9CE0F6333662}"/>
                </a:ext>
              </a:extLst>
            </p:cNvPr>
            <p:cNvCxnSpPr/>
            <p:nvPr/>
          </p:nvCxnSpPr>
          <p:spPr>
            <a:xfrm flipV="1">
              <a:off x="3805084" y="4756154"/>
              <a:ext cx="2168013" cy="10842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ctor reto 20">
              <a:extLst>
                <a:ext uri="{FF2B5EF4-FFF2-40B4-BE49-F238E27FC236}">
                  <a16:creationId xmlns:a16="http://schemas.microsoft.com/office/drawing/2014/main" id="{022DB334-BBFB-F9A7-B45A-13EBA974C3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69860" y="3603767"/>
              <a:ext cx="3281210" cy="10419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to 22">
              <a:extLst>
                <a:ext uri="{FF2B5EF4-FFF2-40B4-BE49-F238E27FC236}">
                  <a16:creationId xmlns:a16="http://schemas.microsoft.com/office/drawing/2014/main" id="{FDB4FA4A-256F-D6B4-B9BF-532CB25F10AC}"/>
                </a:ext>
              </a:extLst>
            </p:cNvPr>
            <p:cNvCxnSpPr>
              <a:cxnSpLocks/>
            </p:cNvCxnSpPr>
            <p:nvPr/>
          </p:nvCxnSpPr>
          <p:spPr>
            <a:xfrm>
              <a:off x="6600253" y="4756154"/>
              <a:ext cx="2336259" cy="10842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to 28">
              <a:extLst>
                <a:ext uri="{FF2B5EF4-FFF2-40B4-BE49-F238E27FC236}">
                  <a16:creationId xmlns:a16="http://schemas.microsoft.com/office/drawing/2014/main" id="{43A882F2-A388-44A0-53B6-423A89379A37}"/>
                </a:ext>
              </a:extLst>
            </p:cNvPr>
            <p:cNvCxnSpPr>
              <a:cxnSpLocks/>
              <a:stCxn id="42" idx="0"/>
            </p:cNvCxnSpPr>
            <p:nvPr/>
          </p:nvCxnSpPr>
          <p:spPr>
            <a:xfrm flipV="1">
              <a:off x="5649892" y="4756154"/>
              <a:ext cx="569013" cy="6873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Imagem 30" descr="Desenho de impressora&#10;&#10;Descrição gerada automaticamente com confiança média">
              <a:extLst>
                <a:ext uri="{FF2B5EF4-FFF2-40B4-BE49-F238E27FC236}">
                  <a16:creationId xmlns:a16="http://schemas.microsoft.com/office/drawing/2014/main" id="{18C51145-90AC-ADEF-B13D-D1C7AFF0B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7251" y="3170486"/>
              <a:ext cx="1040078" cy="692124"/>
            </a:xfrm>
            <a:prstGeom prst="rect">
              <a:avLst/>
            </a:prstGeom>
          </p:spPr>
        </p:pic>
        <p:pic>
          <p:nvPicPr>
            <p:cNvPr id="33" name="Imagem 32" descr="Desenho de personagem de desenho animado&#10;&#10;Descrição gerada automaticamente com confiança baixa">
              <a:extLst>
                <a:ext uri="{FF2B5EF4-FFF2-40B4-BE49-F238E27FC236}">
                  <a16:creationId xmlns:a16="http://schemas.microsoft.com/office/drawing/2014/main" id="{4A142E8E-6CB2-AE21-75C1-DB42651A6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4566" y="2994252"/>
              <a:ext cx="1034714" cy="1034714"/>
            </a:xfrm>
            <a:prstGeom prst="rect">
              <a:avLst/>
            </a:prstGeom>
          </p:spPr>
        </p:pic>
        <p:cxnSp>
          <p:nvCxnSpPr>
            <p:cNvPr id="34" name="Conector reto 33">
              <a:extLst>
                <a:ext uri="{FF2B5EF4-FFF2-40B4-BE49-F238E27FC236}">
                  <a16:creationId xmlns:a16="http://schemas.microsoft.com/office/drawing/2014/main" id="{BEC63E29-AC40-4B03-AFED-EC9DF85C1550}"/>
                </a:ext>
              </a:extLst>
            </p:cNvPr>
            <p:cNvCxnSpPr>
              <a:cxnSpLocks/>
            </p:cNvCxnSpPr>
            <p:nvPr/>
          </p:nvCxnSpPr>
          <p:spPr>
            <a:xfrm>
              <a:off x="5264497" y="3744464"/>
              <a:ext cx="900020" cy="8290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to 39">
              <a:extLst>
                <a:ext uri="{FF2B5EF4-FFF2-40B4-BE49-F238E27FC236}">
                  <a16:creationId xmlns:a16="http://schemas.microsoft.com/office/drawing/2014/main" id="{98D485D8-B493-6D0E-7098-A943EEFEE6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00253" y="3775062"/>
              <a:ext cx="846711" cy="791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Imagem 41" descr="Imagem em preto e branco de computador&#10;&#10;Descrição gerada automaticamente">
              <a:extLst>
                <a:ext uri="{FF2B5EF4-FFF2-40B4-BE49-F238E27FC236}">
                  <a16:creationId xmlns:a16="http://schemas.microsoft.com/office/drawing/2014/main" id="{D051A81E-BDB7-1C20-BB55-637B0DECF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9530" y="5443546"/>
              <a:ext cx="1900723" cy="1380373"/>
            </a:xfrm>
            <a:prstGeom prst="rect">
              <a:avLst/>
            </a:prstGeom>
          </p:spPr>
        </p:pic>
        <p:pic>
          <p:nvPicPr>
            <p:cNvPr id="30" name="Imagem 29" descr="Forma&#10;&#10;Descrição gerada automaticamente">
              <a:extLst>
                <a:ext uri="{FF2B5EF4-FFF2-40B4-BE49-F238E27FC236}">
                  <a16:creationId xmlns:a16="http://schemas.microsoft.com/office/drawing/2014/main" id="{2DAFEE37-4F12-AEAD-0630-DD2038867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33" y="4330658"/>
              <a:ext cx="1320690" cy="1034714"/>
            </a:xfrm>
            <a:prstGeom prst="rect">
              <a:avLst/>
            </a:prstGeom>
          </p:spPr>
        </p:pic>
        <p:cxnSp>
          <p:nvCxnSpPr>
            <p:cNvPr id="32" name="Conector reto 31">
              <a:extLst>
                <a:ext uri="{FF2B5EF4-FFF2-40B4-BE49-F238E27FC236}">
                  <a16:creationId xmlns:a16="http://schemas.microsoft.com/office/drawing/2014/main" id="{65F24E69-039F-391C-190C-73B617A4D1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7951" y="4706340"/>
              <a:ext cx="4375068" cy="2566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Agrupar 42">
              <a:extLst>
                <a:ext uri="{FF2B5EF4-FFF2-40B4-BE49-F238E27FC236}">
                  <a16:creationId xmlns:a16="http://schemas.microsoft.com/office/drawing/2014/main" id="{548785FE-E29C-0CF5-CFC6-CA358F417B0A}"/>
                </a:ext>
              </a:extLst>
            </p:cNvPr>
            <p:cNvGrpSpPr/>
            <p:nvPr/>
          </p:nvGrpSpPr>
          <p:grpSpPr>
            <a:xfrm>
              <a:off x="6096000" y="805563"/>
              <a:ext cx="4948409" cy="3767973"/>
              <a:chOff x="6096000" y="805563"/>
              <a:chExt cx="4948409" cy="3767973"/>
            </a:xfrm>
          </p:grpSpPr>
          <p:grpSp>
            <p:nvGrpSpPr>
              <p:cNvPr id="16" name="Agrupar 15">
                <a:extLst>
                  <a:ext uri="{FF2B5EF4-FFF2-40B4-BE49-F238E27FC236}">
                    <a16:creationId xmlns:a16="http://schemas.microsoft.com/office/drawing/2014/main" id="{A38CC1C9-CB67-A286-3849-D6478D797C29}"/>
                  </a:ext>
                </a:extLst>
              </p:cNvPr>
              <p:cNvGrpSpPr/>
              <p:nvPr/>
            </p:nvGrpSpPr>
            <p:grpSpPr>
              <a:xfrm>
                <a:off x="6096000" y="1068365"/>
                <a:ext cx="622135" cy="3505171"/>
                <a:chOff x="6096000" y="1068365"/>
                <a:chExt cx="622135" cy="3505171"/>
              </a:xfrm>
            </p:grpSpPr>
            <p:pic>
              <p:nvPicPr>
                <p:cNvPr id="5" name="Imagem 4" descr="Ícone&#10;&#10;Descrição gerada automaticamente">
                  <a:extLst>
                    <a:ext uri="{FF2B5EF4-FFF2-40B4-BE49-F238E27FC236}">
                      <a16:creationId xmlns:a16="http://schemas.microsoft.com/office/drawing/2014/main" id="{7DF8C305-A90D-6A93-0F5A-255E624B89A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96000" y="1068365"/>
                  <a:ext cx="622135" cy="622135"/>
                </a:xfrm>
                <a:prstGeom prst="rect">
                  <a:avLst/>
                </a:prstGeom>
              </p:spPr>
            </p:pic>
            <p:cxnSp>
              <p:nvCxnSpPr>
                <p:cNvPr id="24" name="Conector reto 23">
                  <a:extLst>
                    <a:ext uri="{FF2B5EF4-FFF2-40B4-BE49-F238E27FC236}">
                      <a16:creationId xmlns:a16="http://schemas.microsoft.com/office/drawing/2014/main" id="{86C98DD9-B17D-AFB6-E5AD-2BB89DBE4A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356111" y="1569854"/>
                  <a:ext cx="45588" cy="3003682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Agrupar 40">
                <a:extLst>
                  <a:ext uri="{FF2B5EF4-FFF2-40B4-BE49-F238E27FC236}">
                    <a16:creationId xmlns:a16="http://schemas.microsoft.com/office/drawing/2014/main" id="{D5D782E1-244E-E680-D921-6BE9CCD67166}"/>
                  </a:ext>
                </a:extLst>
              </p:cNvPr>
              <p:cNvGrpSpPr/>
              <p:nvPr/>
            </p:nvGrpSpPr>
            <p:grpSpPr>
              <a:xfrm>
                <a:off x="6769860" y="805563"/>
                <a:ext cx="4274549" cy="989037"/>
                <a:chOff x="6769860" y="805563"/>
                <a:chExt cx="4274549" cy="989037"/>
              </a:xfrm>
            </p:grpSpPr>
            <p:pic>
              <p:nvPicPr>
                <p:cNvPr id="36" name="Imagem 35" descr="Uma imagem contendo Forma&#10;&#10;Descrição gerada automaticamente">
                  <a:extLst>
                    <a:ext uri="{FF2B5EF4-FFF2-40B4-BE49-F238E27FC236}">
                      <a16:creationId xmlns:a16="http://schemas.microsoft.com/office/drawing/2014/main" id="{AC149045-139C-3C54-6BFF-D3DE198467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93702" y="805563"/>
                  <a:ext cx="1150707" cy="989037"/>
                </a:xfrm>
                <a:prstGeom prst="rect">
                  <a:avLst/>
                </a:prstGeom>
              </p:spPr>
            </p:pic>
            <p:sp>
              <p:nvSpPr>
                <p:cNvPr id="39" name="Raio 38">
                  <a:extLst>
                    <a:ext uri="{FF2B5EF4-FFF2-40B4-BE49-F238E27FC236}">
                      <a16:creationId xmlns:a16="http://schemas.microsoft.com/office/drawing/2014/main" id="{9F59CB6C-83A9-244D-A925-786EC58ACC55}"/>
                    </a:ext>
                  </a:extLst>
                </p:cNvPr>
                <p:cNvSpPr/>
                <p:nvPr/>
              </p:nvSpPr>
              <p:spPr>
                <a:xfrm flipV="1">
                  <a:off x="6769860" y="1250854"/>
                  <a:ext cx="3123842" cy="128578"/>
                </a:xfrm>
                <a:prstGeom prst="lightningBol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t-BR"/>
                </a:p>
              </p:txBody>
            </p:sp>
          </p:grpSp>
        </p:grpSp>
        <p:pic>
          <p:nvPicPr>
            <p:cNvPr id="18" name="Imagem 17" descr="Desenho de uma pessoa&#10;&#10;Descrição gerada automaticamente com confiança baixa">
              <a:extLst>
                <a:ext uri="{FF2B5EF4-FFF2-40B4-BE49-F238E27FC236}">
                  <a16:creationId xmlns:a16="http://schemas.microsoft.com/office/drawing/2014/main" id="{0F43A6DD-EA62-FB78-ADD0-21893F013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9349" y="3134876"/>
              <a:ext cx="1288543" cy="766041"/>
            </a:xfrm>
            <a:prstGeom prst="rect">
              <a:avLst/>
            </a:prstGeom>
          </p:spPr>
        </p:pic>
        <p:pic>
          <p:nvPicPr>
            <p:cNvPr id="35" name="Imagem 34" descr="Interface gráfica do usuário&#10;&#10;Descrição gerada automaticamente com confiança média">
              <a:extLst>
                <a:ext uri="{FF2B5EF4-FFF2-40B4-BE49-F238E27FC236}">
                  <a16:creationId xmlns:a16="http://schemas.microsoft.com/office/drawing/2014/main" id="{D6E0A06B-F4A4-9F66-CA44-B33DCD874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640" y="5255257"/>
              <a:ext cx="792504" cy="1563589"/>
            </a:xfrm>
            <a:prstGeom prst="rect">
              <a:avLst/>
            </a:prstGeom>
          </p:spPr>
        </p:pic>
        <p:cxnSp>
          <p:nvCxnSpPr>
            <p:cNvPr id="37" name="Conector reto 36">
              <a:extLst>
                <a:ext uri="{FF2B5EF4-FFF2-40B4-BE49-F238E27FC236}">
                  <a16:creationId xmlns:a16="http://schemas.microsoft.com/office/drawing/2014/main" id="{F8476F1B-1473-EFC2-4403-72ED0AE6B2F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18763" y="4779267"/>
              <a:ext cx="414965" cy="5861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6609C1D6-51FE-1956-67D9-B5041F939499}"/>
              </a:ext>
            </a:extLst>
          </p:cNvPr>
          <p:cNvGrpSpPr/>
          <p:nvPr/>
        </p:nvGrpSpPr>
        <p:grpSpPr>
          <a:xfrm>
            <a:off x="3621652" y="920827"/>
            <a:ext cx="6460755" cy="2611797"/>
            <a:chOff x="3621652" y="920827"/>
            <a:chExt cx="6460755" cy="2611797"/>
          </a:xfrm>
        </p:grpSpPr>
        <p:pic>
          <p:nvPicPr>
            <p:cNvPr id="44" name="Imagem 43" descr="Telhado de uma casa&#10;&#10;Descrição gerada automaticamente">
              <a:extLst>
                <a:ext uri="{FF2B5EF4-FFF2-40B4-BE49-F238E27FC236}">
                  <a16:creationId xmlns:a16="http://schemas.microsoft.com/office/drawing/2014/main" id="{ABAE1A2E-4E33-5203-6C85-24C940A90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3267" y="920827"/>
              <a:ext cx="1850089" cy="929265"/>
            </a:xfrm>
            <a:prstGeom prst="rect">
              <a:avLst/>
            </a:prstGeom>
          </p:spPr>
        </p:pic>
        <p:pic>
          <p:nvPicPr>
            <p:cNvPr id="45" name="Imagem 44" descr="Forma&#10;&#10;Descrição gerada automaticamente">
              <a:extLst>
                <a:ext uri="{FF2B5EF4-FFF2-40B4-BE49-F238E27FC236}">
                  <a16:creationId xmlns:a16="http://schemas.microsoft.com/office/drawing/2014/main" id="{4DD2CC18-8F16-799C-7900-281C2F6BB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2302" y="2114802"/>
              <a:ext cx="632280" cy="477662"/>
            </a:xfrm>
            <a:prstGeom prst="rect">
              <a:avLst/>
            </a:prstGeom>
          </p:spPr>
        </p:pic>
        <p:pic>
          <p:nvPicPr>
            <p:cNvPr id="46" name="Imagem 45" descr="Forma&#10;&#10;Descrição gerada automaticamente">
              <a:extLst>
                <a:ext uri="{FF2B5EF4-FFF2-40B4-BE49-F238E27FC236}">
                  <a16:creationId xmlns:a16="http://schemas.microsoft.com/office/drawing/2014/main" id="{8DE99777-5FC9-9B01-1FBC-E089F98363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484390" y="2176393"/>
              <a:ext cx="598017" cy="477662"/>
            </a:xfrm>
            <a:prstGeom prst="rect">
              <a:avLst/>
            </a:prstGeom>
          </p:spPr>
        </p:pic>
        <p:pic>
          <p:nvPicPr>
            <p:cNvPr id="47" name="Imagem 46" descr="Diagrama&#10;&#10;Descrição gerada automaticamente com confiança baixa">
              <a:extLst>
                <a:ext uri="{FF2B5EF4-FFF2-40B4-BE49-F238E27FC236}">
                  <a16:creationId xmlns:a16="http://schemas.microsoft.com/office/drawing/2014/main" id="{E8911035-714D-1E16-EF18-8AB62B9A9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7355" y="2592764"/>
              <a:ext cx="561806" cy="270863"/>
            </a:xfrm>
            <a:prstGeom prst="rect">
              <a:avLst/>
            </a:prstGeom>
          </p:spPr>
        </p:pic>
        <p:pic>
          <p:nvPicPr>
            <p:cNvPr id="48" name="Imagem 47" descr="Forma&#10;&#10;Descrição gerada automaticamente">
              <a:extLst>
                <a:ext uri="{FF2B5EF4-FFF2-40B4-BE49-F238E27FC236}">
                  <a16:creationId xmlns:a16="http://schemas.microsoft.com/office/drawing/2014/main" id="{7A83E558-7C0F-7B75-871D-FFF9E89FF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106" y="2862246"/>
              <a:ext cx="632280" cy="477662"/>
            </a:xfrm>
            <a:prstGeom prst="rect">
              <a:avLst/>
            </a:prstGeom>
          </p:spPr>
        </p:pic>
        <p:pic>
          <p:nvPicPr>
            <p:cNvPr id="49" name="Imagem 48" descr="Forma&#10;&#10;Descrição gerada automaticamente">
              <a:extLst>
                <a:ext uri="{FF2B5EF4-FFF2-40B4-BE49-F238E27FC236}">
                  <a16:creationId xmlns:a16="http://schemas.microsoft.com/office/drawing/2014/main" id="{294D47DA-EB35-FE63-21BA-1E3EE776F5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105281" y="2787580"/>
              <a:ext cx="690801" cy="477662"/>
            </a:xfrm>
            <a:prstGeom prst="rect">
              <a:avLst/>
            </a:prstGeom>
          </p:spPr>
        </p:pic>
        <p:cxnSp>
          <p:nvCxnSpPr>
            <p:cNvPr id="50" name="Conector reto 49">
              <a:extLst>
                <a:ext uri="{FF2B5EF4-FFF2-40B4-BE49-F238E27FC236}">
                  <a16:creationId xmlns:a16="http://schemas.microsoft.com/office/drawing/2014/main" id="{EF768290-2948-4117-4FF5-56C9E7A8D8A5}"/>
                </a:ext>
              </a:extLst>
            </p:cNvPr>
            <p:cNvCxnSpPr>
              <a:cxnSpLocks/>
            </p:cNvCxnSpPr>
            <p:nvPr/>
          </p:nvCxnSpPr>
          <p:spPr>
            <a:xfrm>
              <a:off x="7428023" y="2461804"/>
              <a:ext cx="971238" cy="2663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to 50">
              <a:extLst>
                <a:ext uri="{FF2B5EF4-FFF2-40B4-BE49-F238E27FC236}">
                  <a16:creationId xmlns:a16="http://schemas.microsoft.com/office/drawing/2014/main" id="{225F093C-CC98-1014-66B2-47E531E142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54469" y="2728195"/>
              <a:ext cx="644791" cy="4016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ctor reto 51">
              <a:extLst>
                <a:ext uri="{FF2B5EF4-FFF2-40B4-BE49-F238E27FC236}">
                  <a16:creationId xmlns:a16="http://schemas.microsoft.com/office/drawing/2014/main" id="{14539B8F-5E5B-BE3A-AB36-782830B3FD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80710" y="2493870"/>
              <a:ext cx="762646" cy="18335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to 52">
              <a:extLst>
                <a:ext uri="{FF2B5EF4-FFF2-40B4-BE49-F238E27FC236}">
                  <a16:creationId xmlns:a16="http://schemas.microsoft.com/office/drawing/2014/main" id="{3FFB78BC-06BD-C4E6-52E4-682B9FB6832F}"/>
                </a:ext>
              </a:extLst>
            </p:cNvPr>
            <p:cNvCxnSpPr>
              <a:cxnSpLocks/>
            </p:cNvCxnSpPr>
            <p:nvPr/>
          </p:nvCxnSpPr>
          <p:spPr>
            <a:xfrm>
              <a:off x="8699511" y="2728195"/>
              <a:ext cx="503486" cy="2440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Imagem 54" descr="Desenho de impressora&#10;&#10;Descrição gerada automaticamente com confiança média">
              <a:extLst>
                <a:ext uri="{FF2B5EF4-FFF2-40B4-BE49-F238E27FC236}">
                  <a16:creationId xmlns:a16="http://schemas.microsoft.com/office/drawing/2014/main" id="{685B52D7-E077-4B3F-2317-C7103F41D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21425" y="1996193"/>
              <a:ext cx="497937" cy="319510"/>
            </a:xfrm>
            <a:prstGeom prst="rect">
              <a:avLst/>
            </a:prstGeom>
          </p:spPr>
        </p:pic>
        <p:pic>
          <p:nvPicPr>
            <p:cNvPr id="56" name="Imagem 55" descr="Desenho de personagem de desenho animado&#10;&#10;Descrição gerada automaticamente com confiança baixa">
              <a:extLst>
                <a:ext uri="{FF2B5EF4-FFF2-40B4-BE49-F238E27FC236}">
                  <a16:creationId xmlns:a16="http://schemas.microsoft.com/office/drawing/2014/main" id="{A550FE54-71B6-D774-76D1-D682C4328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5313" y="1914837"/>
              <a:ext cx="495369" cy="477662"/>
            </a:xfrm>
            <a:prstGeom prst="rect">
              <a:avLst/>
            </a:prstGeom>
          </p:spPr>
        </p:pic>
        <p:cxnSp>
          <p:nvCxnSpPr>
            <p:cNvPr id="57" name="Conector reto 56">
              <a:extLst>
                <a:ext uri="{FF2B5EF4-FFF2-40B4-BE49-F238E27FC236}">
                  <a16:creationId xmlns:a16="http://schemas.microsoft.com/office/drawing/2014/main" id="{F259F100-9CAE-0DF7-18D0-55072DCD507E}"/>
                </a:ext>
              </a:extLst>
            </p:cNvPr>
            <p:cNvCxnSpPr>
              <a:cxnSpLocks/>
            </p:cNvCxnSpPr>
            <p:nvPr/>
          </p:nvCxnSpPr>
          <p:spPr>
            <a:xfrm>
              <a:off x="8060018" y="2261162"/>
              <a:ext cx="430884" cy="3827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ector reto 57">
              <a:extLst>
                <a:ext uri="{FF2B5EF4-FFF2-40B4-BE49-F238E27FC236}">
                  <a16:creationId xmlns:a16="http://schemas.microsoft.com/office/drawing/2014/main" id="{C7CC04EF-0170-D93C-50BE-31B8159E48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99511" y="2275287"/>
              <a:ext cx="405362" cy="3653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0" name="Imagem 59" descr="Forma&#10;&#10;Descrição gerada automaticamente">
              <a:extLst>
                <a:ext uri="{FF2B5EF4-FFF2-40B4-BE49-F238E27FC236}">
                  <a16:creationId xmlns:a16="http://schemas.microsoft.com/office/drawing/2014/main" id="{34A59E48-7627-CEE6-159C-C56968C8F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2931" y="2779988"/>
              <a:ext cx="632280" cy="477662"/>
            </a:xfrm>
            <a:prstGeom prst="rect">
              <a:avLst/>
            </a:prstGeom>
          </p:spPr>
        </p:pic>
        <p:cxnSp>
          <p:nvCxnSpPr>
            <p:cNvPr id="61" name="Conector reto 60">
              <a:extLst>
                <a:ext uri="{FF2B5EF4-FFF2-40B4-BE49-F238E27FC236}">
                  <a16:creationId xmlns:a16="http://schemas.microsoft.com/office/drawing/2014/main" id="{61C34677-8B5C-0164-4E4F-B08B563D601E}"/>
                </a:ext>
              </a:extLst>
            </p:cNvPr>
            <p:cNvCxnSpPr>
              <a:cxnSpLocks/>
              <a:stCxn id="60" idx="3"/>
            </p:cNvCxnSpPr>
            <p:nvPr/>
          </p:nvCxnSpPr>
          <p:spPr>
            <a:xfrm flipV="1">
              <a:off x="7035211" y="2709972"/>
              <a:ext cx="1365418" cy="30884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2" name="Imagem 71" descr="Forma&#10;&#10;Descrição gerada automaticamente">
              <a:extLst>
                <a:ext uri="{FF2B5EF4-FFF2-40B4-BE49-F238E27FC236}">
                  <a16:creationId xmlns:a16="http://schemas.microsoft.com/office/drawing/2014/main" id="{92FCA0BD-35EE-6024-24F3-FA3F7D309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7623" y="3054962"/>
              <a:ext cx="632280" cy="477662"/>
            </a:xfrm>
            <a:prstGeom prst="rect">
              <a:avLst/>
            </a:prstGeom>
          </p:spPr>
        </p:pic>
        <p:cxnSp>
          <p:nvCxnSpPr>
            <p:cNvPr id="73" name="Conector reto 72">
              <a:extLst>
                <a:ext uri="{FF2B5EF4-FFF2-40B4-BE49-F238E27FC236}">
                  <a16:creationId xmlns:a16="http://schemas.microsoft.com/office/drawing/2014/main" id="{0EA42DE7-2916-282B-0C6A-C487B63247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68732" y="2746777"/>
              <a:ext cx="9526" cy="28527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ector reto 73">
              <a:extLst>
                <a:ext uri="{FF2B5EF4-FFF2-40B4-BE49-F238E27FC236}">
                  <a16:creationId xmlns:a16="http://schemas.microsoft.com/office/drawing/2014/main" id="{8F0435A9-2DE6-69D0-1F81-553C83D814D1}"/>
                </a:ext>
              </a:extLst>
            </p:cNvPr>
            <p:cNvCxnSpPr>
              <a:cxnSpLocks/>
              <a:stCxn id="26" idx="3"/>
            </p:cNvCxnSpPr>
            <p:nvPr/>
          </p:nvCxnSpPr>
          <p:spPr>
            <a:xfrm>
              <a:off x="3621652" y="2629302"/>
              <a:ext cx="4869250" cy="882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6" name="Imagem 75" descr="Desenho de impressora&#10;&#10;Descrição gerada automaticamente com confiança média">
              <a:extLst>
                <a:ext uri="{FF2B5EF4-FFF2-40B4-BE49-F238E27FC236}">
                  <a16:creationId xmlns:a16="http://schemas.microsoft.com/office/drawing/2014/main" id="{74E4A082-11C5-8C71-C5E0-3C2D3A0075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6238" y="1957204"/>
              <a:ext cx="497937" cy="319510"/>
            </a:xfrm>
            <a:prstGeom prst="rect">
              <a:avLst/>
            </a:prstGeom>
          </p:spPr>
        </p:pic>
        <p:cxnSp>
          <p:nvCxnSpPr>
            <p:cNvPr id="77" name="Conector reto 76">
              <a:extLst>
                <a:ext uri="{FF2B5EF4-FFF2-40B4-BE49-F238E27FC236}">
                  <a16:creationId xmlns:a16="http://schemas.microsoft.com/office/drawing/2014/main" id="{54764E19-7B5D-CBF7-8A06-02FBB0CF3ECC}"/>
                </a:ext>
              </a:extLst>
            </p:cNvPr>
            <p:cNvCxnSpPr>
              <a:cxnSpLocks/>
              <a:stCxn id="76" idx="2"/>
              <a:endCxn id="47" idx="0"/>
            </p:cNvCxnSpPr>
            <p:nvPr/>
          </p:nvCxnSpPr>
          <p:spPr>
            <a:xfrm flipH="1">
              <a:off x="8578258" y="2276714"/>
              <a:ext cx="16949" cy="3160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Agrupar 107">
            <a:extLst>
              <a:ext uri="{FF2B5EF4-FFF2-40B4-BE49-F238E27FC236}">
                <a16:creationId xmlns:a16="http://schemas.microsoft.com/office/drawing/2014/main" id="{CDCD17BC-4BAC-2B1C-9DE7-42AE173D307E}"/>
              </a:ext>
            </a:extLst>
          </p:cNvPr>
          <p:cNvGrpSpPr/>
          <p:nvPr/>
        </p:nvGrpSpPr>
        <p:grpSpPr>
          <a:xfrm>
            <a:off x="3210964" y="2764733"/>
            <a:ext cx="379411" cy="1976052"/>
            <a:chOff x="3210964" y="2764733"/>
            <a:chExt cx="379411" cy="1976052"/>
          </a:xfrm>
        </p:grpSpPr>
        <p:pic>
          <p:nvPicPr>
            <p:cNvPr id="104" name="Imagem 103" descr="Interface gráfica do usuário&#10;&#10;Descrição gerada automaticamente com confiança média">
              <a:extLst>
                <a:ext uri="{FF2B5EF4-FFF2-40B4-BE49-F238E27FC236}">
                  <a16:creationId xmlns:a16="http://schemas.microsoft.com/office/drawing/2014/main" id="{ABDDAA1A-C705-EFB7-7C6F-1C8DFA797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964" y="4018975"/>
              <a:ext cx="379411" cy="721810"/>
            </a:xfrm>
            <a:prstGeom prst="rect">
              <a:avLst/>
            </a:prstGeom>
          </p:spPr>
        </p:pic>
        <p:cxnSp>
          <p:nvCxnSpPr>
            <p:cNvPr id="105" name="Conector reto 104">
              <a:extLst>
                <a:ext uri="{FF2B5EF4-FFF2-40B4-BE49-F238E27FC236}">
                  <a16:creationId xmlns:a16="http://schemas.microsoft.com/office/drawing/2014/main" id="{A56755C1-0CB6-8F10-63AE-ADA9A27E8F11}"/>
                </a:ext>
              </a:extLst>
            </p:cNvPr>
            <p:cNvCxnSpPr>
              <a:cxnSpLocks/>
              <a:stCxn id="26" idx="2"/>
              <a:endCxn id="104" idx="0"/>
            </p:cNvCxnSpPr>
            <p:nvPr/>
          </p:nvCxnSpPr>
          <p:spPr>
            <a:xfrm>
              <a:off x="3340749" y="2764733"/>
              <a:ext cx="59921" cy="12542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DBDDAADD-E473-5A65-43D6-E55A1CEE5E38}"/>
              </a:ext>
            </a:extLst>
          </p:cNvPr>
          <p:cNvGrpSpPr/>
          <p:nvPr/>
        </p:nvGrpSpPr>
        <p:grpSpPr>
          <a:xfrm>
            <a:off x="3462002" y="2624466"/>
            <a:ext cx="8258340" cy="4006306"/>
            <a:chOff x="3462002" y="2624466"/>
            <a:chExt cx="8258340" cy="4006306"/>
          </a:xfrm>
        </p:grpSpPr>
        <p:grpSp>
          <p:nvGrpSpPr>
            <p:cNvPr id="81" name="Agrupar 80">
              <a:extLst>
                <a:ext uri="{FF2B5EF4-FFF2-40B4-BE49-F238E27FC236}">
                  <a16:creationId xmlns:a16="http://schemas.microsoft.com/office/drawing/2014/main" id="{E4F5526B-0EFA-ABBE-7B7B-3844510D2C6F}"/>
                </a:ext>
              </a:extLst>
            </p:cNvPr>
            <p:cNvGrpSpPr/>
            <p:nvPr/>
          </p:nvGrpSpPr>
          <p:grpSpPr>
            <a:xfrm>
              <a:off x="3462002" y="2624466"/>
              <a:ext cx="4292467" cy="4006306"/>
              <a:chOff x="5789940" y="-473682"/>
              <a:chExt cx="4292467" cy="4006306"/>
            </a:xfrm>
          </p:grpSpPr>
          <p:pic>
            <p:nvPicPr>
              <p:cNvPr id="82" name="Imagem 81" descr="Telhado de uma casa&#10;&#10;Descrição gerada automaticamente">
                <a:extLst>
                  <a:ext uri="{FF2B5EF4-FFF2-40B4-BE49-F238E27FC236}">
                    <a16:creationId xmlns:a16="http://schemas.microsoft.com/office/drawing/2014/main" id="{565287D3-801C-7A1A-4287-3FE87C27CD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3267" y="920827"/>
                <a:ext cx="1850089" cy="929265"/>
              </a:xfrm>
              <a:prstGeom prst="rect">
                <a:avLst/>
              </a:prstGeom>
            </p:spPr>
          </p:pic>
          <p:pic>
            <p:nvPicPr>
              <p:cNvPr id="83" name="Imagem 82" descr="Forma&#10;&#10;Descrição gerada automaticamente">
                <a:extLst>
                  <a:ext uri="{FF2B5EF4-FFF2-40B4-BE49-F238E27FC236}">
                    <a16:creationId xmlns:a16="http://schemas.microsoft.com/office/drawing/2014/main" id="{CF4B17B6-FFA0-F4DF-96D2-2484FE9B17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2302" y="2114802"/>
                <a:ext cx="632280" cy="477662"/>
              </a:xfrm>
              <a:prstGeom prst="rect">
                <a:avLst/>
              </a:prstGeom>
            </p:spPr>
          </p:pic>
          <p:pic>
            <p:nvPicPr>
              <p:cNvPr id="84" name="Imagem 83" descr="Forma&#10;&#10;Descrição gerada automaticamente">
                <a:extLst>
                  <a:ext uri="{FF2B5EF4-FFF2-40B4-BE49-F238E27FC236}">
                    <a16:creationId xmlns:a16="http://schemas.microsoft.com/office/drawing/2014/main" id="{4202EE58-3FCB-4AE4-3203-C48FDC4F66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484390" y="2176393"/>
                <a:ext cx="598017" cy="477662"/>
              </a:xfrm>
              <a:prstGeom prst="rect">
                <a:avLst/>
              </a:prstGeom>
            </p:spPr>
          </p:pic>
          <p:pic>
            <p:nvPicPr>
              <p:cNvPr id="85" name="Imagem 84" descr="Diagrama&#10;&#10;Descrição gerada automaticamente com confiança baixa">
                <a:extLst>
                  <a:ext uri="{FF2B5EF4-FFF2-40B4-BE49-F238E27FC236}">
                    <a16:creationId xmlns:a16="http://schemas.microsoft.com/office/drawing/2014/main" id="{72EF3F95-BDD8-2745-124B-9D03885277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355" y="2592764"/>
                <a:ext cx="561806" cy="270863"/>
              </a:xfrm>
              <a:prstGeom prst="rect">
                <a:avLst/>
              </a:prstGeom>
            </p:spPr>
          </p:pic>
          <p:pic>
            <p:nvPicPr>
              <p:cNvPr id="86" name="Imagem 85" descr="Forma&#10;&#10;Descrição gerada automaticamente">
                <a:extLst>
                  <a:ext uri="{FF2B5EF4-FFF2-40B4-BE49-F238E27FC236}">
                    <a16:creationId xmlns:a16="http://schemas.microsoft.com/office/drawing/2014/main" id="{F568F750-2D39-5F97-03E8-1161161E28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43106" y="2862246"/>
                <a:ext cx="632280" cy="477662"/>
              </a:xfrm>
              <a:prstGeom prst="rect">
                <a:avLst/>
              </a:prstGeom>
            </p:spPr>
          </p:pic>
          <p:pic>
            <p:nvPicPr>
              <p:cNvPr id="87" name="Imagem 86" descr="Forma&#10;&#10;Descrição gerada automaticamente">
                <a:extLst>
                  <a:ext uri="{FF2B5EF4-FFF2-40B4-BE49-F238E27FC236}">
                    <a16:creationId xmlns:a16="http://schemas.microsoft.com/office/drawing/2014/main" id="{06E7928C-5472-BDA1-5178-7A5676EB54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9105281" y="2793225"/>
                <a:ext cx="690801" cy="477662"/>
              </a:xfrm>
              <a:prstGeom prst="rect">
                <a:avLst/>
              </a:prstGeom>
            </p:spPr>
          </p:pic>
          <p:cxnSp>
            <p:nvCxnSpPr>
              <p:cNvPr id="88" name="Conector reto 87">
                <a:extLst>
                  <a:ext uri="{FF2B5EF4-FFF2-40B4-BE49-F238E27FC236}">
                    <a16:creationId xmlns:a16="http://schemas.microsoft.com/office/drawing/2014/main" id="{7D8B8EC3-E82F-56C5-F4DF-CA4D6E28F5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28023" y="2461804"/>
                <a:ext cx="971238" cy="26639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Conector reto 88">
                <a:extLst>
                  <a:ext uri="{FF2B5EF4-FFF2-40B4-BE49-F238E27FC236}">
                    <a16:creationId xmlns:a16="http://schemas.microsoft.com/office/drawing/2014/main" id="{9302E330-96E9-8BBC-B391-F40A175AE10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54469" y="2728195"/>
                <a:ext cx="644791" cy="4016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Conector reto 89">
                <a:extLst>
                  <a:ext uri="{FF2B5EF4-FFF2-40B4-BE49-F238E27FC236}">
                    <a16:creationId xmlns:a16="http://schemas.microsoft.com/office/drawing/2014/main" id="{CB142186-DBD9-8C15-A51C-B1921FDAF01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80710" y="2493870"/>
                <a:ext cx="762646" cy="18335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Conector reto 90">
                <a:extLst>
                  <a:ext uri="{FF2B5EF4-FFF2-40B4-BE49-F238E27FC236}">
                    <a16:creationId xmlns:a16="http://schemas.microsoft.com/office/drawing/2014/main" id="{410495A7-F9F4-2A87-36A1-0E6D0F434E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99511" y="2728195"/>
                <a:ext cx="503486" cy="2440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3" name="Imagem 92" descr="Desenho de personagem de desenho animado&#10;&#10;Descrição gerada automaticamente com confiança baixa">
                <a:extLst>
                  <a:ext uri="{FF2B5EF4-FFF2-40B4-BE49-F238E27FC236}">
                    <a16:creationId xmlns:a16="http://schemas.microsoft.com/office/drawing/2014/main" id="{32D93531-E0BF-617D-ECCD-11F108B434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55313" y="1914837"/>
                <a:ext cx="495369" cy="477662"/>
              </a:xfrm>
              <a:prstGeom prst="rect">
                <a:avLst/>
              </a:prstGeom>
            </p:spPr>
          </p:pic>
          <p:cxnSp>
            <p:nvCxnSpPr>
              <p:cNvPr id="95" name="Conector reto 94">
                <a:extLst>
                  <a:ext uri="{FF2B5EF4-FFF2-40B4-BE49-F238E27FC236}">
                    <a16:creationId xmlns:a16="http://schemas.microsoft.com/office/drawing/2014/main" id="{5B7624FA-800D-480C-D650-5B353A6D98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99511" y="2275287"/>
                <a:ext cx="405362" cy="36532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6" name="Imagem 95" descr="Forma&#10;&#10;Descrição gerada automaticamente">
                <a:extLst>
                  <a:ext uri="{FF2B5EF4-FFF2-40B4-BE49-F238E27FC236}">
                    <a16:creationId xmlns:a16="http://schemas.microsoft.com/office/drawing/2014/main" id="{7DBECB9D-71BA-3945-4FDD-09015CF9DB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02931" y="2779988"/>
                <a:ext cx="632280" cy="477662"/>
              </a:xfrm>
              <a:prstGeom prst="rect">
                <a:avLst/>
              </a:prstGeom>
            </p:spPr>
          </p:pic>
          <p:cxnSp>
            <p:nvCxnSpPr>
              <p:cNvPr id="97" name="Conector reto 96">
                <a:extLst>
                  <a:ext uri="{FF2B5EF4-FFF2-40B4-BE49-F238E27FC236}">
                    <a16:creationId xmlns:a16="http://schemas.microsoft.com/office/drawing/2014/main" id="{4520578D-9816-F3CC-B72E-247D645BB9BA}"/>
                  </a:ext>
                </a:extLst>
              </p:cNvPr>
              <p:cNvCxnSpPr>
                <a:cxnSpLocks/>
                <a:stCxn id="96" idx="3"/>
              </p:cNvCxnSpPr>
              <p:nvPr/>
            </p:nvCxnSpPr>
            <p:spPr>
              <a:xfrm flipV="1">
                <a:off x="7035211" y="2709972"/>
                <a:ext cx="1365418" cy="30884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8" name="Imagem 97" descr="Forma&#10;&#10;Descrição gerada automaticamente">
                <a:extLst>
                  <a:ext uri="{FF2B5EF4-FFF2-40B4-BE49-F238E27FC236}">
                    <a16:creationId xmlns:a16="http://schemas.microsoft.com/office/drawing/2014/main" id="{2E6900D4-4CD1-10B2-1634-75EF6D040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27623" y="3054962"/>
                <a:ext cx="632280" cy="477662"/>
              </a:xfrm>
              <a:prstGeom prst="rect">
                <a:avLst/>
              </a:prstGeom>
            </p:spPr>
          </p:pic>
          <p:cxnSp>
            <p:nvCxnSpPr>
              <p:cNvPr id="99" name="Conector reto 98">
                <a:extLst>
                  <a:ext uri="{FF2B5EF4-FFF2-40B4-BE49-F238E27FC236}">
                    <a16:creationId xmlns:a16="http://schemas.microsoft.com/office/drawing/2014/main" id="{FA3B3396-A541-3115-C84B-F4A21F9552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68732" y="2746777"/>
                <a:ext cx="9526" cy="28527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Conector reto 99">
                <a:extLst>
                  <a:ext uri="{FF2B5EF4-FFF2-40B4-BE49-F238E27FC236}">
                    <a16:creationId xmlns:a16="http://schemas.microsoft.com/office/drawing/2014/main" id="{C92544D1-CE7D-C3A8-23AF-CADEA55508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89940" y="-473682"/>
                <a:ext cx="2624420" cy="313616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1" name="Imagem 100" descr="Desenho de impressora&#10;&#10;Descrição gerada automaticamente com confiança média">
                <a:extLst>
                  <a:ext uri="{FF2B5EF4-FFF2-40B4-BE49-F238E27FC236}">
                    <a16:creationId xmlns:a16="http://schemas.microsoft.com/office/drawing/2014/main" id="{DF04D24A-166E-C949-FFF8-F057A7F119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46238" y="1957204"/>
                <a:ext cx="497937" cy="319510"/>
              </a:xfrm>
              <a:prstGeom prst="rect">
                <a:avLst/>
              </a:prstGeom>
            </p:spPr>
          </p:pic>
          <p:cxnSp>
            <p:nvCxnSpPr>
              <p:cNvPr id="102" name="Conector reto 101">
                <a:extLst>
                  <a:ext uri="{FF2B5EF4-FFF2-40B4-BE49-F238E27FC236}">
                    <a16:creationId xmlns:a16="http://schemas.microsoft.com/office/drawing/2014/main" id="{EAEE9658-A9CB-4DD5-7597-845664BC4EEA}"/>
                  </a:ext>
                </a:extLst>
              </p:cNvPr>
              <p:cNvCxnSpPr>
                <a:cxnSpLocks/>
                <a:stCxn id="101" idx="2"/>
                <a:endCxn id="85" idx="0"/>
              </p:cNvCxnSpPr>
              <p:nvPr/>
            </p:nvCxnSpPr>
            <p:spPr>
              <a:xfrm flipH="1">
                <a:off x="8578258" y="2276714"/>
                <a:ext cx="16949" cy="3160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9B47AD78-29F5-2E59-E80C-197E4450742D}"/>
                </a:ext>
              </a:extLst>
            </p:cNvPr>
            <p:cNvSpPr txBox="1"/>
            <p:nvPr/>
          </p:nvSpPr>
          <p:spPr>
            <a:xfrm>
              <a:off x="9450682" y="5960394"/>
              <a:ext cx="22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/>
                <a:t>Processos </a:t>
              </a:r>
              <a:r>
                <a:rPr lang="pt-BR" dirty="0"/>
                <a:t>do negócio!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864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 os </a:t>
            </a:r>
            <a:r>
              <a:rPr lang="pt-BR" altLang="pt-BR" sz="4400" dirty="0" err="1"/>
              <a:t>BDs</a:t>
            </a:r>
            <a:endParaRPr lang="pt-BR" altLang="pt-BR" sz="4400" b="1" i="1" dirty="0"/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73FD87A3-5E80-485E-6E6C-D91283F4CD75}"/>
              </a:ext>
            </a:extLst>
          </p:cNvPr>
          <p:cNvGrpSpPr/>
          <p:nvPr/>
        </p:nvGrpSpPr>
        <p:grpSpPr>
          <a:xfrm>
            <a:off x="270337" y="682436"/>
            <a:ext cx="1767398" cy="1563589"/>
            <a:chOff x="6641640" y="5255257"/>
            <a:chExt cx="1767398" cy="1563589"/>
          </a:xfrm>
        </p:grpSpPr>
        <p:pic>
          <p:nvPicPr>
            <p:cNvPr id="35" name="Imagem 34" descr="Interface gráfica do usuário&#10;&#10;Descrição gerada automaticamente com confiança média">
              <a:extLst>
                <a:ext uri="{FF2B5EF4-FFF2-40B4-BE49-F238E27FC236}">
                  <a16:creationId xmlns:a16="http://schemas.microsoft.com/office/drawing/2014/main" id="{D6E0A06B-F4A4-9F66-CA44-B33DCD874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640" y="5255257"/>
              <a:ext cx="792504" cy="1563589"/>
            </a:xfrm>
            <a:prstGeom prst="rect">
              <a:avLst/>
            </a:prstGeom>
          </p:spPr>
        </p:pic>
        <p:pic>
          <p:nvPicPr>
            <p:cNvPr id="55" name="Gráfico 54" descr="Banco de dados estrutura de tópicos">
              <a:extLst>
                <a:ext uri="{FF2B5EF4-FFF2-40B4-BE49-F238E27FC236}">
                  <a16:creationId xmlns:a16="http://schemas.microsoft.com/office/drawing/2014/main" id="{7DA38659-E306-A8F5-609C-3295E852D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383302" y="5524183"/>
              <a:ext cx="1025736" cy="1025736"/>
            </a:xfrm>
            <a:prstGeom prst="rect">
              <a:avLst/>
            </a:prstGeom>
          </p:spPr>
        </p:pic>
        <p:cxnSp>
          <p:nvCxnSpPr>
            <p:cNvPr id="56" name="Conector reto 55">
              <a:extLst>
                <a:ext uri="{FF2B5EF4-FFF2-40B4-BE49-F238E27FC236}">
                  <a16:creationId xmlns:a16="http://schemas.microsoft.com/office/drawing/2014/main" id="{128C1B64-1184-9B59-DB0F-2C4A7A6AB0F5}"/>
                </a:ext>
              </a:extLst>
            </p:cNvPr>
            <p:cNvCxnSpPr>
              <a:cxnSpLocks/>
            </p:cNvCxnSpPr>
            <p:nvPr/>
          </p:nvCxnSpPr>
          <p:spPr>
            <a:xfrm>
              <a:off x="7434144" y="6133732"/>
              <a:ext cx="1408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Imagem 3">
            <a:extLst>
              <a:ext uri="{FF2B5EF4-FFF2-40B4-BE49-F238E27FC236}">
                <a16:creationId xmlns:a16="http://schemas.microsoft.com/office/drawing/2014/main" id="{F91067CF-3818-18BC-B372-0290B0E28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337" y="2323883"/>
            <a:ext cx="11520487" cy="230839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26CE43D2-515D-F008-1472-E7A3DE3B5E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337" y="4862533"/>
            <a:ext cx="5829300" cy="14859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AE23E81-4380-530C-26F8-E4AD2287FE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36929" y="4710133"/>
            <a:ext cx="3514725" cy="17907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F58401C0-FE05-617E-51A7-7E3B3C8EDBB1}"/>
              </a:ext>
            </a:extLst>
          </p:cNvPr>
          <p:cNvSpPr txBox="1"/>
          <p:nvPr/>
        </p:nvSpPr>
        <p:spPr>
          <a:xfrm>
            <a:off x="3701845" y="6488668"/>
            <a:ext cx="2877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/>
              <a:t>LOGs</a:t>
            </a:r>
            <a:r>
              <a:rPr lang="pt-BR" dirty="0"/>
              <a:t>, USUÁRIOS, </a:t>
            </a:r>
            <a:r>
              <a:rPr lang="pt-BR" b="1" dirty="0"/>
              <a:t>ROLL BACK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332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 os </a:t>
            </a:r>
            <a:r>
              <a:rPr lang="pt-BR" altLang="pt-BR" sz="4400" dirty="0" err="1"/>
              <a:t>BDs</a:t>
            </a:r>
            <a:endParaRPr lang="pt-BR" altLang="pt-BR" sz="4400" b="1" i="1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520151C5-D6F0-0FE5-2C50-4249CDDE6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325" y="976252"/>
            <a:ext cx="11913932" cy="1731279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4380EC1-7C8A-C5FC-464D-0DF9638713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97" y="4734256"/>
            <a:ext cx="5931003" cy="1637047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9C618B96-80C2-4A98-A11F-ACFAD02E18CD}"/>
              </a:ext>
            </a:extLst>
          </p:cNvPr>
          <p:cNvGrpSpPr/>
          <p:nvPr/>
        </p:nvGrpSpPr>
        <p:grpSpPr>
          <a:xfrm>
            <a:off x="202325" y="2999149"/>
            <a:ext cx="9692599" cy="3858851"/>
            <a:chOff x="164997" y="2999149"/>
            <a:chExt cx="9692599" cy="3858851"/>
          </a:xfrm>
        </p:grpSpPr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08C4DE95-718C-C93C-C2A9-1329DAEBD2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4997" y="2999149"/>
              <a:ext cx="7710662" cy="1395870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34CF0A3B-8FD7-8E09-A483-78BEF4E400BA}"/>
                </a:ext>
              </a:extLst>
            </p:cNvPr>
            <p:cNvSpPr txBox="1"/>
            <p:nvPr/>
          </p:nvSpPr>
          <p:spPr>
            <a:xfrm>
              <a:off x="6710516" y="6488668"/>
              <a:ext cx="31470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Solicitação de um DEPENDENTE</a:t>
              </a:r>
            </a:p>
          </p:txBody>
        </p:sp>
      </p:grpSp>
      <p:sp>
        <p:nvSpPr>
          <p:cNvPr id="5" name="Arco 4">
            <a:extLst>
              <a:ext uri="{FF2B5EF4-FFF2-40B4-BE49-F238E27FC236}">
                <a16:creationId xmlns:a16="http://schemas.microsoft.com/office/drawing/2014/main" id="{6D7D693F-D897-B1ED-AB44-DF40B63FF9CE}"/>
              </a:ext>
            </a:extLst>
          </p:cNvPr>
          <p:cNvSpPr/>
          <p:nvPr/>
        </p:nvSpPr>
        <p:spPr>
          <a:xfrm flipH="1">
            <a:off x="297731" y="1445315"/>
            <a:ext cx="452591" cy="2219632"/>
          </a:xfrm>
          <a:prstGeom prst="arc">
            <a:avLst>
              <a:gd name="adj1" fmla="val 16200000"/>
              <a:gd name="adj2" fmla="val 5025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61CEF65E-F242-C6D0-B7DC-A91DDC4636CB}"/>
              </a:ext>
            </a:extLst>
          </p:cNvPr>
          <p:cNvGrpSpPr/>
          <p:nvPr/>
        </p:nvGrpSpPr>
        <p:grpSpPr>
          <a:xfrm>
            <a:off x="202325" y="2270506"/>
            <a:ext cx="571495" cy="2114225"/>
            <a:chOff x="9115738" y="3822599"/>
            <a:chExt cx="571495" cy="2114225"/>
          </a:xfrm>
        </p:grpSpPr>
        <p:sp>
          <p:nvSpPr>
            <p:cNvPr id="10" name="Arco 9">
              <a:extLst>
                <a:ext uri="{FF2B5EF4-FFF2-40B4-BE49-F238E27FC236}">
                  <a16:creationId xmlns:a16="http://schemas.microsoft.com/office/drawing/2014/main" id="{18EAF0B6-FF85-D51A-52BF-8739C18992D8}"/>
                </a:ext>
              </a:extLst>
            </p:cNvPr>
            <p:cNvSpPr/>
            <p:nvPr/>
          </p:nvSpPr>
          <p:spPr>
            <a:xfrm flipH="1">
              <a:off x="9234642" y="3881575"/>
              <a:ext cx="452591" cy="1839209"/>
            </a:xfrm>
            <a:prstGeom prst="arc">
              <a:avLst>
                <a:gd name="adj1" fmla="val 16200000"/>
                <a:gd name="adj2" fmla="val 502548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Arco 10">
              <a:extLst>
                <a:ext uri="{FF2B5EF4-FFF2-40B4-BE49-F238E27FC236}">
                  <a16:creationId xmlns:a16="http://schemas.microsoft.com/office/drawing/2014/main" id="{648A96D4-5170-5589-41C9-7D5AF668160D}"/>
                </a:ext>
              </a:extLst>
            </p:cNvPr>
            <p:cNvSpPr/>
            <p:nvPr/>
          </p:nvSpPr>
          <p:spPr>
            <a:xfrm flipH="1">
              <a:off x="9115738" y="3822599"/>
              <a:ext cx="452591" cy="2114225"/>
            </a:xfrm>
            <a:prstGeom prst="arc">
              <a:avLst>
                <a:gd name="adj1" fmla="val 16200000"/>
                <a:gd name="adj2" fmla="val 502548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6825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 os </a:t>
            </a:r>
            <a:r>
              <a:rPr lang="pt-BR" altLang="pt-BR" sz="4400" dirty="0" err="1"/>
              <a:t>BDs</a:t>
            </a:r>
            <a:endParaRPr lang="pt-BR" altLang="pt-BR" sz="4400" b="1" i="1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3F00FAF0-045D-EB2B-72D7-62F15184D0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546" y="831191"/>
            <a:ext cx="6467475" cy="480060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9E5A872D-84C0-DEB7-3CFF-F1B06ED9C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0849" y="1495424"/>
            <a:ext cx="7048635" cy="4389181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9EBB70F1-9D91-429C-2497-0B8EB7B471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7704" y="831191"/>
            <a:ext cx="7892729" cy="59142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368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 a nuvem (cloud)?</a:t>
            </a:r>
            <a:endParaRPr lang="pt-BR" altLang="pt-BR" sz="4400" b="1" i="1" dirty="0"/>
          </a:p>
        </p:txBody>
      </p:sp>
      <p:pic>
        <p:nvPicPr>
          <p:cNvPr id="8" name="Imagem 7" descr="Imagem em preto e branco de computador&#10;&#10;Descrição gerada automaticamente">
            <a:extLst>
              <a:ext uri="{FF2B5EF4-FFF2-40B4-BE49-F238E27FC236}">
                <a16:creationId xmlns:a16="http://schemas.microsoft.com/office/drawing/2014/main" id="{A9C57F81-1500-CC5A-1DFF-2D365AA17B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69" y="1210759"/>
            <a:ext cx="1900723" cy="1380373"/>
          </a:xfrm>
          <a:prstGeom prst="rect">
            <a:avLst/>
          </a:prstGeom>
        </p:spPr>
      </p:pic>
      <p:pic>
        <p:nvPicPr>
          <p:cNvPr id="9" name="Imagem 8" descr="Interface gráfica do usuário&#10;&#10;Descrição gerada automaticamente com confiança média">
            <a:extLst>
              <a:ext uri="{FF2B5EF4-FFF2-40B4-BE49-F238E27FC236}">
                <a16:creationId xmlns:a16="http://schemas.microsoft.com/office/drawing/2014/main" id="{BEB39FF1-8ABA-E637-235B-15CDCA4162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879" y="1022470"/>
            <a:ext cx="792504" cy="1563589"/>
          </a:xfrm>
          <a:prstGeom prst="rect">
            <a:avLst/>
          </a:prstGeom>
        </p:spPr>
      </p:pic>
      <p:pic>
        <p:nvPicPr>
          <p:cNvPr id="10" name="Gráfico 9" descr="Banco de dados estrutura de tópicos">
            <a:extLst>
              <a:ext uri="{FF2B5EF4-FFF2-40B4-BE49-F238E27FC236}">
                <a16:creationId xmlns:a16="http://schemas.microsoft.com/office/drawing/2014/main" id="{B316DEB3-E528-308F-EEE5-8AA1541F4D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14541" y="1291396"/>
            <a:ext cx="1025736" cy="1025736"/>
          </a:xfrm>
          <a:prstGeom prst="rect">
            <a:avLst/>
          </a:prstGeom>
        </p:spPr>
      </p:pic>
      <p:pic>
        <p:nvPicPr>
          <p:cNvPr id="4" name="Imagem 3" descr="Trilho de trem&#10;&#10;Descrição gerada automaticamente com confiança média">
            <a:extLst>
              <a:ext uri="{FF2B5EF4-FFF2-40B4-BE49-F238E27FC236}">
                <a16:creationId xmlns:a16="http://schemas.microsoft.com/office/drawing/2014/main" id="{8CE9938D-41BE-1C92-C466-57CA1417A9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17" y="2854985"/>
            <a:ext cx="5114925" cy="3429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D020DBF-B58C-78EF-33CE-74B6C4F101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19355" y="1046029"/>
            <a:ext cx="2362200" cy="139065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401A7B45-F0A8-860D-4972-B4245298506A}"/>
              </a:ext>
            </a:extLst>
          </p:cNvPr>
          <p:cNvGrpSpPr/>
          <p:nvPr/>
        </p:nvGrpSpPr>
        <p:grpSpPr>
          <a:xfrm>
            <a:off x="5828140" y="831191"/>
            <a:ext cx="6363861" cy="5931381"/>
            <a:chOff x="5760241" y="672224"/>
            <a:chExt cx="6363861" cy="5931381"/>
          </a:xfrm>
        </p:grpSpPr>
        <p:pic>
          <p:nvPicPr>
            <p:cNvPr id="14" name="Imagem 13" descr="Interface gráfica do usuário&#10;&#10;Descrição gerada automaticamente com confiança média">
              <a:extLst>
                <a:ext uri="{FF2B5EF4-FFF2-40B4-BE49-F238E27FC236}">
                  <a16:creationId xmlns:a16="http://schemas.microsoft.com/office/drawing/2014/main" id="{5167FC65-EE26-3B9F-9C64-B1C9C74E0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41" y="672224"/>
              <a:ext cx="3006316" cy="5931380"/>
            </a:xfrm>
            <a:prstGeom prst="rect">
              <a:avLst/>
            </a:prstGeom>
          </p:spPr>
        </p:pic>
        <p:pic>
          <p:nvPicPr>
            <p:cNvPr id="15" name="Gráfico 14" descr="Banco de dados estrutura de tópicos">
              <a:extLst>
                <a:ext uri="{FF2B5EF4-FFF2-40B4-BE49-F238E27FC236}">
                  <a16:creationId xmlns:a16="http://schemas.microsoft.com/office/drawing/2014/main" id="{CF124CAB-D10C-11F7-78C5-A4B723BC8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766558" y="672225"/>
              <a:ext cx="3357544" cy="593138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05498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1">
            <a:extLst>
              <a:ext uri="{FF2B5EF4-FFF2-40B4-BE49-F238E27FC236}">
                <a16:creationId xmlns:a16="http://schemas.microsoft.com/office/drawing/2014/main" id="{D4373504-5662-4B6D-BB05-4299ACD9430A}"/>
              </a:ext>
            </a:extLst>
          </p:cNvPr>
          <p:cNvSpPr txBox="1">
            <a:spLocks/>
          </p:cNvSpPr>
          <p:nvPr/>
        </p:nvSpPr>
        <p:spPr>
          <a:xfrm>
            <a:off x="11376075" y="6492875"/>
            <a:ext cx="815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altLang="pt-BR"/>
              <a:t>Slide </a:t>
            </a:r>
            <a:fld id="{62D29B9C-526E-C544-BEAE-D74272D4F0D4}" type="slidenum">
              <a:rPr lang="pt-BR" altLang="pt-BR" smtClean="0"/>
              <a:pPr>
                <a:defRPr/>
              </a:pPr>
              <a:t>17</a:t>
            </a:fld>
            <a:endParaRPr lang="pt-BR" altLang="pt-BR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CB14ABA-BFD7-4080-B26A-0A980FF52BD6}"/>
              </a:ext>
            </a:extLst>
          </p:cNvPr>
          <p:cNvSpPr txBox="1"/>
          <p:nvPr/>
        </p:nvSpPr>
        <p:spPr>
          <a:xfrm>
            <a:off x="0" y="701159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/>
              <a:t>Dúvidas</a:t>
            </a:r>
          </a:p>
        </p:txBody>
      </p:sp>
      <p:pic>
        <p:nvPicPr>
          <p:cNvPr id="4" name="Gráfico 3" descr="Perguntas">
            <a:extLst>
              <a:ext uri="{FF2B5EF4-FFF2-40B4-BE49-F238E27FC236}">
                <a16:creationId xmlns:a16="http://schemas.microsoft.com/office/drawing/2014/main" id="{FEE34310-2C5A-4DCF-B878-19E12A880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68687" y="2574234"/>
            <a:ext cx="3054626" cy="3054626"/>
          </a:xfrm>
          <a:prstGeom prst="rect">
            <a:avLst/>
          </a:prstGeom>
        </p:spPr>
      </p:pic>
      <p:pic>
        <p:nvPicPr>
          <p:cNvPr id="8" name="Gráfico 7" descr="Ponto de interrogação">
            <a:extLst>
              <a:ext uri="{FF2B5EF4-FFF2-40B4-BE49-F238E27FC236}">
                <a16:creationId xmlns:a16="http://schemas.microsoft.com/office/drawing/2014/main" id="{8BD079A4-EB08-4ECA-B618-70CA811D8B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797083" flipH="1">
            <a:off x="2957357" y="1883248"/>
            <a:ext cx="214144" cy="914400"/>
          </a:xfrm>
          <a:prstGeom prst="rect">
            <a:avLst/>
          </a:prstGeom>
        </p:spPr>
      </p:pic>
      <p:pic>
        <p:nvPicPr>
          <p:cNvPr id="10" name="Gráfico 9" descr="Ponto de interrogação">
            <a:extLst>
              <a:ext uri="{FF2B5EF4-FFF2-40B4-BE49-F238E27FC236}">
                <a16:creationId xmlns:a16="http://schemas.microsoft.com/office/drawing/2014/main" id="{846C8A32-E6FC-462C-B07D-E8A5689EA4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178314" flipH="1">
            <a:off x="8834612" y="2541369"/>
            <a:ext cx="1396718" cy="914400"/>
          </a:xfrm>
          <a:prstGeom prst="rect">
            <a:avLst/>
          </a:prstGeom>
        </p:spPr>
      </p:pic>
      <p:pic>
        <p:nvPicPr>
          <p:cNvPr id="12" name="Gráfico 11" descr="Ponto de interrogação">
            <a:extLst>
              <a:ext uri="{FF2B5EF4-FFF2-40B4-BE49-F238E27FC236}">
                <a16:creationId xmlns:a16="http://schemas.microsoft.com/office/drawing/2014/main" id="{CBE17D8B-8CA8-4E1D-9C15-65E17E0C5A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178314" flipH="1">
            <a:off x="1654333" y="4578839"/>
            <a:ext cx="1396718" cy="914400"/>
          </a:xfrm>
          <a:prstGeom prst="rect">
            <a:avLst/>
          </a:prstGeom>
        </p:spPr>
      </p:pic>
      <p:pic>
        <p:nvPicPr>
          <p:cNvPr id="14" name="Gráfico 13" descr="Ponto de interrogação">
            <a:extLst>
              <a:ext uri="{FF2B5EF4-FFF2-40B4-BE49-F238E27FC236}">
                <a16:creationId xmlns:a16="http://schemas.microsoft.com/office/drawing/2014/main" id="{6AF35DBA-56BF-4842-AAF1-7E38BD51BE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039987" flipH="1">
            <a:off x="9940113" y="4972358"/>
            <a:ext cx="560633" cy="914400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F51C2C3F-EB13-4F4A-AE34-048805B4A5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04946"/>
            <a:ext cx="12192000" cy="836613"/>
          </a:xfrm>
        </p:spPr>
        <p:txBody>
          <a:bodyPr>
            <a:normAutofit/>
          </a:bodyPr>
          <a:lstStyle/>
          <a:p>
            <a:r>
              <a:rPr lang="pt-BR" altLang="pt-BR" sz="4800" dirty="0">
                <a:solidFill>
                  <a:srgbClr val="FF0000"/>
                </a:solidFill>
                <a:latin typeface="Titillium Web" pitchFamily="2" charset="77"/>
              </a:rPr>
              <a:t>The </a:t>
            </a:r>
            <a:r>
              <a:rPr lang="pt-BR" altLang="pt-BR" sz="4800" dirty="0" err="1">
                <a:solidFill>
                  <a:srgbClr val="FF0000"/>
                </a:solidFill>
                <a:latin typeface="Titillium Web" pitchFamily="2" charset="77"/>
              </a:rPr>
              <a:t>end</a:t>
            </a:r>
            <a:endParaRPr lang="pt-BR" altLang="pt-BR" sz="4800" dirty="0">
              <a:solidFill>
                <a:srgbClr val="FF0000"/>
              </a:solidFill>
              <a:latin typeface="Titillium Web" pitchFamily="2" charset="77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6655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630EB2B9-1C33-4685-8A06-2B8B7226B9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04946"/>
            <a:ext cx="12192000" cy="836613"/>
          </a:xfrm>
        </p:spPr>
        <p:txBody>
          <a:bodyPr>
            <a:normAutofit/>
          </a:bodyPr>
          <a:lstStyle/>
          <a:p>
            <a:r>
              <a:rPr lang="pt-BR" altLang="pt-BR" sz="4800" dirty="0">
                <a:solidFill>
                  <a:srgbClr val="FF0000"/>
                </a:solidFill>
                <a:latin typeface="Titillium Web" pitchFamily="2" charset="77"/>
              </a:rPr>
              <a:t>The </a:t>
            </a:r>
            <a:r>
              <a:rPr lang="pt-BR" altLang="pt-BR" sz="4800" dirty="0" err="1">
                <a:solidFill>
                  <a:srgbClr val="FF0000"/>
                </a:solidFill>
                <a:latin typeface="Titillium Web" pitchFamily="2" charset="77"/>
              </a:rPr>
              <a:t>end</a:t>
            </a:r>
            <a:endParaRPr lang="pt-BR" altLang="pt-BR" sz="4800" dirty="0">
              <a:solidFill>
                <a:srgbClr val="FF0000"/>
              </a:solidFill>
              <a:latin typeface="Titillium Web" pitchFamily="2" charset="77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8B31F37-1340-48B6-AD09-FA62032A0686}"/>
              </a:ext>
            </a:extLst>
          </p:cNvPr>
          <p:cNvSpPr txBox="1">
            <a:spLocks noChangeArrowheads="1"/>
          </p:cNvSpPr>
          <p:nvPr/>
        </p:nvSpPr>
        <p:spPr>
          <a:xfrm>
            <a:off x="-1" y="2716696"/>
            <a:ext cx="12191999" cy="19745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02060"/>
                </a:solidFill>
                <a:latin typeface="Titillium Web" panose="000004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pt-BR" altLang="pt-BR" sz="4400" dirty="0">
                <a:latin typeface="Titillium Web" pitchFamily="2" charset="77"/>
              </a:rPr>
              <a:t>Muito obrigado!</a:t>
            </a:r>
          </a:p>
          <a:p>
            <a:pPr algn="ctr"/>
            <a:endParaRPr lang="pt-BR" altLang="pt-BR" sz="4400" dirty="0">
              <a:latin typeface="Titillium Web" pitchFamily="2" charset="77"/>
            </a:endParaRPr>
          </a:p>
          <a:p>
            <a:pPr algn="ctr"/>
            <a:r>
              <a:rPr lang="pt-BR" altLang="pt-BR" sz="4400" b="1" dirty="0">
                <a:latin typeface="Titillium Web" pitchFamily="2" charset="77"/>
              </a:rPr>
              <a:t>Pininga</a:t>
            </a:r>
          </a:p>
        </p:txBody>
      </p:sp>
      <p:sp>
        <p:nvSpPr>
          <p:cNvPr id="6" name="Espaço Reservado para Número de Slide 1">
            <a:extLst>
              <a:ext uri="{FF2B5EF4-FFF2-40B4-BE49-F238E27FC236}">
                <a16:creationId xmlns:a16="http://schemas.microsoft.com/office/drawing/2014/main" id="{710FF039-EABE-48A1-A1E9-016C0BF36D77}"/>
              </a:ext>
            </a:extLst>
          </p:cNvPr>
          <p:cNvSpPr txBox="1">
            <a:spLocks/>
          </p:cNvSpPr>
          <p:nvPr/>
        </p:nvSpPr>
        <p:spPr>
          <a:xfrm>
            <a:off x="11376075" y="6492875"/>
            <a:ext cx="815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altLang="pt-BR"/>
              <a:t>Slide </a:t>
            </a:r>
            <a:fld id="{62D29B9C-526E-C544-BEAE-D74272D4F0D4}" type="slidenum">
              <a:rPr lang="pt-BR" altLang="pt-BR" smtClean="0"/>
              <a:pPr>
                <a:defRPr/>
              </a:pPr>
              <a:t>18</a:t>
            </a:fld>
            <a:endParaRPr lang="pt-BR" altLang="pt-B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4954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ítulo 2">
            <a:extLst>
              <a:ext uri="{FF2B5EF4-FFF2-40B4-BE49-F238E27FC236}">
                <a16:creationId xmlns:a16="http://schemas.microsoft.com/office/drawing/2014/main" id="{F820471A-68D6-4568-A30B-2E9FF42DA8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0227"/>
            <a:ext cx="11520487" cy="646331"/>
          </a:xfrm>
        </p:spPr>
        <p:txBody>
          <a:bodyPr anchor="t">
            <a:normAutofit fontScale="90000"/>
          </a:bodyPr>
          <a:lstStyle/>
          <a:p>
            <a:r>
              <a:rPr lang="pt-BR" altLang="pt-BR" sz="4400" b="1" dirty="0"/>
              <a:t>Quem sou eu?</a:t>
            </a:r>
          </a:p>
        </p:txBody>
      </p:sp>
      <p:sp>
        <p:nvSpPr>
          <p:cNvPr id="37908" name="Espaço Reservado para Número de Slide 1">
            <a:extLst>
              <a:ext uri="{FF2B5EF4-FFF2-40B4-BE49-F238E27FC236}">
                <a16:creationId xmlns:a16="http://schemas.microsoft.com/office/drawing/2014/main" id="{15D29AA1-950C-4D3E-9E22-3ED3264DF01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9264650" y="6389688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pt-BR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t-BR" altLang="pt-BR"/>
              <a:t>Slide </a:t>
            </a:r>
            <a:fld id="{D713E3C6-2962-486A-805E-3B82AB5F6835}" type="slidenum">
              <a:rPr lang="pt-BR" altLang="pt-BR" smtClean="0"/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pt-BR" altLang="pt-BR" sz="1200" dirty="0">
              <a:solidFill>
                <a:srgbClr val="898989"/>
              </a:solidFill>
            </a:endParaRPr>
          </a:p>
        </p:txBody>
      </p:sp>
      <p:sp>
        <p:nvSpPr>
          <p:cNvPr id="8" name="Espaço Reservado para Conteúdo 1">
            <a:extLst>
              <a:ext uri="{FF2B5EF4-FFF2-40B4-BE49-F238E27FC236}">
                <a16:creationId xmlns:a16="http://schemas.microsoft.com/office/drawing/2014/main" id="{662F4BD1-F111-46DF-B186-3EA0CEE10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52" y="1113259"/>
            <a:ext cx="8064276" cy="441007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/>
              <a:t>José Edmir </a:t>
            </a:r>
            <a:r>
              <a:rPr lang="pt-BR" b="1" dirty="0" err="1"/>
              <a:t>Pininga</a:t>
            </a:r>
            <a:r>
              <a:rPr lang="pt-BR" dirty="0"/>
              <a:t> Duque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/>
              <a:t>Formação Ciência da Computação – UNICAP, Pós graduação Segurança da informação - UNIRIO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/>
              <a:t>Evangelizador de SI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/>
              <a:t>SI da Alpargatas – 15 anos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/>
              <a:t>Professor – Faculdade Impacta de Tecnologia / IBTA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/>
              <a:t>Consultor/Palestrante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t-BR" dirty="0">
                <a:solidFill>
                  <a:srgbClr val="FF0000"/>
                </a:solidFill>
              </a:rPr>
              <a:t>Professor da TI Exames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A0715-A211-4B88-B9CD-8D07239662E0}"/>
              </a:ext>
            </a:extLst>
          </p:cNvPr>
          <p:cNvSpPr txBox="1"/>
          <p:nvPr/>
        </p:nvSpPr>
        <p:spPr>
          <a:xfrm>
            <a:off x="8148228" y="5523334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hlinkClick r:id="rId4"/>
              </a:rPr>
              <a:t>https://www.linkedin.com/in/jos%C3%A9-edmir-pininga-duque-8564491/</a:t>
            </a:r>
            <a:endParaRPr lang="pt-BR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17D07B4-F5D9-49DD-9135-9F435014C6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1046" y="2651927"/>
            <a:ext cx="4896574" cy="2761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8139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Onde tudo começa</a:t>
            </a: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F4FC8E62-E23D-9D80-7346-008C8D82B0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967" y="3310600"/>
            <a:ext cx="1047750" cy="590550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4A3EBF29-7483-2391-2ED2-5BAF4B8DE4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967" y="2235688"/>
            <a:ext cx="1695450" cy="771525"/>
          </a:xfrm>
          <a:prstGeom prst="rect">
            <a:avLst/>
          </a:prstGeom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16AAEDC9-6207-8CB3-E188-595AFC01ED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442" y="1257251"/>
            <a:ext cx="1704975" cy="790575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5125A86B-CD36-DE6C-CF4D-5CC81AB6F889}"/>
              </a:ext>
            </a:extLst>
          </p:cNvPr>
          <p:cNvGrpSpPr/>
          <p:nvPr/>
        </p:nvGrpSpPr>
        <p:grpSpPr>
          <a:xfrm>
            <a:off x="3210314" y="1229419"/>
            <a:ext cx="1704975" cy="790575"/>
            <a:chOff x="4726397" y="2047826"/>
            <a:chExt cx="1704975" cy="790575"/>
          </a:xfrm>
        </p:grpSpPr>
        <p:pic>
          <p:nvPicPr>
            <p:cNvPr id="8" name="Imagem 7">
              <a:extLst>
                <a:ext uri="{FF2B5EF4-FFF2-40B4-BE49-F238E27FC236}">
                  <a16:creationId xmlns:a16="http://schemas.microsoft.com/office/drawing/2014/main" id="{46E091A1-F653-7D41-7232-E62371EA1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26397" y="2047826"/>
              <a:ext cx="1704975" cy="790575"/>
            </a:xfrm>
            <a:prstGeom prst="rect">
              <a:avLst/>
            </a:prstGeom>
          </p:spPr>
        </p:pic>
        <p:sp>
          <p:nvSpPr>
            <p:cNvPr id="4" name="CaixaDeTexto 3">
              <a:extLst>
                <a:ext uri="{FF2B5EF4-FFF2-40B4-BE49-F238E27FC236}">
                  <a16:creationId xmlns:a16="http://schemas.microsoft.com/office/drawing/2014/main" id="{CAFCC702-52EF-D46F-9805-E1A6EF781A09}"/>
                </a:ext>
              </a:extLst>
            </p:cNvPr>
            <p:cNvSpPr txBox="1"/>
            <p:nvPr/>
          </p:nvSpPr>
          <p:spPr>
            <a:xfrm>
              <a:off x="5463365" y="2235688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E</a:t>
              </a:r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E48F84AE-E2BE-5C1F-D910-0CAE411DC11C}"/>
              </a:ext>
            </a:extLst>
          </p:cNvPr>
          <p:cNvGrpSpPr/>
          <p:nvPr/>
        </p:nvGrpSpPr>
        <p:grpSpPr>
          <a:xfrm>
            <a:off x="3172982" y="2492193"/>
            <a:ext cx="1695450" cy="771525"/>
            <a:chOff x="4689065" y="3310600"/>
            <a:chExt cx="1695450" cy="771525"/>
          </a:xfrm>
        </p:grpSpPr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C999ABD5-A95F-0816-4B21-27B08C67DB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89065" y="3310600"/>
              <a:ext cx="1695450" cy="771525"/>
            </a:xfrm>
            <a:prstGeom prst="rect">
              <a:avLst/>
            </a:prstGeom>
          </p:spPr>
        </p:pic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CAAC1B67-9A49-00B4-AED6-B7F07DBE405E}"/>
                </a:ext>
              </a:extLst>
            </p:cNvPr>
            <p:cNvSpPr txBox="1"/>
            <p:nvPr/>
          </p:nvSpPr>
          <p:spPr>
            <a:xfrm>
              <a:off x="5275813" y="3511696"/>
              <a:ext cx="484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OU</a:t>
              </a:r>
            </a:p>
          </p:txBody>
        </p:sp>
      </p:grp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D2E8F6EA-30B5-6935-DC79-86F3691061CD}"/>
              </a:ext>
            </a:extLst>
          </p:cNvPr>
          <p:cNvGrpSpPr/>
          <p:nvPr/>
        </p:nvGrpSpPr>
        <p:grpSpPr>
          <a:xfrm>
            <a:off x="3274605" y="3458104"/>
            <a:ext cx="1047750" cy="868363"/>
            <a:chOff x="4790688" y="4276511"/>
            <a:chExt cx="1047750" cy="868363"/>
          </a:xfrm>
        </p:grpSpPr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0EAC1650-3002-9197-2554-150EC7A44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0688" y="4554324"/>
              <a:ext cx="1047750" cy="590550"/>
            </a:xfrm>
            <a:prstGeom prst="rect">
              <a:avLst/>
            </a:prstGeom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8D9B699E-93DA-F849-B312-FFE97120881D}"/>
                </a:ext>
              </a:extLst>
            </p:cNvPr>
            <p:cNvSpPr txBox="1"/>
            <p:nvPr/>
          </p:nvSpPr>
          <p:spPr>
            <a:xfrm flipH="1">
              <a:off x="4944633" y="4276511"/>
              <a:ext cx="8156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/>
                <a:t>NÃO</a:t>
              </a:r>
            </a:p>
          </p:txBody>
        </p:sp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4011E794-33AB-7FE4-D6F6-E5F59D46F0E7}"/>
              </a:ext>
            </a:extLst>
          </p:cNvPr>
          <p:cNvGrpSpPr/>
          <p:nvPr/>
        </p:nvGrpSpPr>
        <p:grpSpPr>
          <a:xfrm>
            <a:off x="6315245" y="1229419"/>
            <a:ext cx="3390550" cy="790575"/>
            <a:chOff x="7288638" y="2551339"/>
            <a:chExt cx="3390550" cy="790575"/>
          </a:xfrm>
        </p:grpSpPr>
        <p:pic>
          <p:nvPicPr>
            <p:cNvPr id="14" name="Imagem 13">
              <a:extLst>
                <a:ext uri="{FF2B5EF4-FFF2-40B4-BE49-F238E27FC236}">
                  <a16:creationId xmlns:a16="http://schemas.microsoft.com/office/drawing/2014/main" id="{ED3C5C6B-E0FF-58AB-BD40-90BBB882E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74213" y="2551339"/>
              <a:ext cx="1704975" cy="790575"/>
            </a:xfrm>
            <a:prstGeom prst="rect">
              <a:avLst/>
            </a:prstGeom>
          </p:spPr>
        </p:pic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72B52F7A-A45C-7A84-837C-E27FE915023D}"/>
                </a:ext>
              </a:extLst>
            </p:cNvPr>
            <p:cNvSpPr txBox="1"/>
            <p:nvPr/>
          </p:nvSpPr>
          <p:spPr>
            <a:xfrm>
              <a:off x="7575304" y="2551339"/>
              <a:ext cx="13989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Ligou o carro</a:t>
              </a: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525257C1-B8E2-B59D-4951-86B098C0EAD1}"/>
                </a:ext>
              </a:extLst>
            </p:cNvPr>
            <p:cNvSpPr txBox="1"/>
            <p:nvPr/>
          </p:nvSpPr>
          <p:spPr>
            <a:xfrm>
              <a:off x="7288638" y="2946626"/>
              <a:ext cx="16387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Colocou o cinto</a:t>
              </a:r>
            </a:p>
          </p:txBody>
        </p:sp>
      </p:grpSp>
      <p:pic>
        <p:nvPicPr>
          <p:cNvPr id="23" name="Imagem 22">
            <a:extLst>
              <a:ext uri="{FF2B5EF4-FFF2-40B4-BE49-F238E27FC236}">
                <a16:creationId xmlns:a16="http://schemas.microsoft.com/office/drawing/2014/main" id="{8F150B08-8C7A-8EF5-9BD0-AAFEE5ED4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3963" y="1685293"/>
            <a:ext cx="482079" cy="271717"/>
          </a:xfrm>
          <a:prstGeom prst="rect">
            <a:avLst/>
          </a:prstGeom>
        </p:spPr>
      </p:pic>
      <p:grpSp>
        <p:nvGrpSpPr>
          <p:cNvPr id="29" name="Agrupar 28">
            <a:extLst>
              <a:ext uri="{FF2B5EF4-FFF2-40B4-BE49-F238E27FC236}">
                <a16:creationId xmlns:a16="http://schemas.microsoft.com/office/drawing/2014/main" id="{48BAE02F-FB62-C740-11C2-34D8F1C2CEEB}"/>
              </a:ext>
            </a:extLst>
          </p:cNvPr>
          <p:cNvGrpSpPr/>
          <p:nvPr/>
        </p:nvGrpSpPr>
        <p:grpSpPr>
          <a:xfrm>
            <a:off x="4398103" y="2740140"/>
            <a:ext cx="6747462" cy="3242830"/>
            <a:chOff x="4322355" y="2700865"/>
            <a:chExt cx="6747462" cy="3242830"/>
          </a:xfrm>
        </p:grpSpPr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0909E28B-8E50-6672-C862-076DA3BCD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32997" y="2700865"/>
              <a:ext cx="3104526" cy="1373156"/>
            </a:xfrm>
            <a:prstGeom prst="rect">
              <a:avLst/>
            </a:prstGeom>
          </p:spPr>
        </p:pic>
        <p:pic>
          <p:nvPicPr>
            <p:cNvPr id="27" name="Imagem 26">
              <a:extLst>
                <a:ext uri="{FF2B5EF4-FFF2-40B4-BE49-F238E27FC236}">
                  <a16:creationId xmlns:a16="http://schemas.microsoft.com/office/drawing/2014/main" id="{8090B91D-44AF-6470-196C-C96106059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22355" y="4538072"/>
              <a:ext cx="3104526" cy="1390444"/>
            </a:xfrm>
            <a:prstGeom prst="rect">
              <a:avLst/>
            </a:prstGeom>
          </p:spPr>
        </p:pic>
        <p:pic>
          <p:nvPicPr>
            <p:cNvPr id="28" name="Imagem 27">
              <a:extLst>
                <a:ext uri="{FF2B5EF4-FFF2-40B4-BE49-F238E27FC236}">
                  <a16:creationId xmlns:a16="http://schemas.microsoft.com/office/drawing/2014/main" id="{A4154E1A-2641-66ED-A84D-127F3D2DC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000820" y="4616561"/>
              <a:ext cx="3068997" cy="1327134"/>
            </a:xfrm>
            <a:prstGeom prst="rect">
              <a:avLst/>
            </a:prstGeom>
          </p:spPr>
        </p:pic>
      </p:grpSp>
      <p:sp>
        <p:nvSpPr>
          <p:cNvPr id="30" name="Retângulo 29">
            <a:extLst>
              <a:ext uri="{FF2B5EF4-FFF2-40B4-BE49-F238E27FC236}">
                <a16:creationId xmlns:a16="http://schemas.microsoft.com/office/drawing/2014/main" id="{F99952BC-2198-3D24-8B36-03261C376783}"/>
              </a:ext>
            </a:extLst>
          </p:cNvPr>
          <p:cNvSpPr/>
          <p:nvPr/>
        </p:nvSpPr>
        <p:spPr>
          <a:xfrm rot="10800000">
            <a:off x="357022" y="3301278"/>
            <a:ext cx="311890" cy="2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9A9BB03D-0129-C629-C41C-1B1E3CE80506}"/>
              </a:ext>
            </a:extLst>
          </p:cNvPr>
          <p:cNvSpPr/>
          <p:nvPr/>
        </p:nvSpPr>
        <p:spPr>
          <a:xfrm rot="10800000">
            <a:off x="3118660" y="3735917"/>
            <a:ext cx="311890" cy="250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78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Onde tudo começa</a:t>
            </a:r>
          </a:p>
        </p:txBody>
      </p:sp>
      <p:pic>
        <p:nvPicPr>
          <p:cNvPr id="3" name="Imagem 2" descr="Circuito eletrônico com fios&#10;&#10;Descrição gerada automaticamente">
            <a:extLst>
              <a:ext uri="{FF2B5EF4-FFF2-40B4-BE49-F238E27FC236}">
                <a16:creationId xmlns:a16="http://schemas.microsoft.com/office/drawing/2014/main" id="{F1AD07A1-D7F3-ABFE-D8CB-0A92BA7FE5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5" y="831191"/>
            <a:ext cx="6103374" cy="6103374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DEB2BAA5-C88C-7539-EF87-34C5DF3B2B31}"/>
              </a:ext>
            </a:extLst>
          </p:cNvPr>
          <p:cNvGrpSpPr/>
          <p:nvPr/>
        </p:nvGrpSpPr>
        <p:grpSpPr>
          <a:xfrm>
            <a:off x="6948563" y="4604321"/>
            <a:ext cx="5147563" cy="1417527"/>
            <a:chOff x="6948563" y="4604321"/>
            <a:chExt cx="5147563" cy="1417527"/>
          </a:xfrm>
        </p:grpSpPr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DC60911E-314F-EB87-1713-383F13B1F355}"/>
                </a:ext>
              </a:extLst>
            </p:cNvPr>
            <p:cNvSpPr txBox="1"/>
            <p:nvPr/>
          </p:nvSpPr>
          <p:spPr>
            <a:xfrm>
              <a:off x="6948564" y="4604321"/>
              <a:ext cx="26356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800" dirty="0"/>
                <a:t>INPUT / OUTPUT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E8B3C31B-9B81-ACE7-DAC9-60926B426B9A}"/>
                </a:ext>
              </a:extLst>
            </p:cNvPr>
            <p:cNvSpPr txBox="1"/>
            <p:nvPr/>
          </p:nvSpPr>
          <p:spPr>
            <a:xfrm>
              <a:off x="6948563" y="5498628"/>
              <a:ext cx="5147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800" dirty="0"/>
                <a:t>BIOS – </a:t>
              </a:r>
              <a:r>
                <a:rPr lang="pt-BR" sz="2800" b="1" dirty="0">
                  <a:solidFill>
                    <a:srgbClr val="FF0000"/>
                  </a:solidFill>
                </a:rPr>
                <a:t>B</a:t>
              </a:r>
              <a:r>
                <a:rPr lang="pt-BR" sz="2800" dirty="0"/>
                <a:t>asic </a:t>
              </a:r>
              <a:r>
                <a:rPr lang="pt-BR" sz="2800" b="1" dirty="0">
                  <a:solidFill>
                    <a:srgbClr val="FF0000"/>
                  </a:solidFill>
                </a:rPr>
                <a:t>I</a:t>
              </a:r>
              <a:r>
                <a:rPr lang="pt-BR" sz="2800" dirty="0"/>
                <a:t>nput/</a:t>
              </a:r>
              <a:r>
                <a:rPr lang="pt-BR" sz="2800" b="1" dirty="0">
                  <a:solidFill>
                    <a:srgbClr val="FF0000"/>
                  </a:solidFill>
                </a:rPr>
                <a:t>O</a:t>
              </a:r>
              <a:r>
                <a:rPr lang="pt-BR" sz="2800" dirty="0"/>
                <a:t>utput </a:t>
              </a:r>
              <a:r>
                <a:rPr lang="pt-BR" sz="2800" b="1" dirty="0">
                  <a:solidFill>
                    <a:srgbClr val="FF0000"/>
                  </a:solidFill>
                </a:rPr>
                <a:t>S</a:t>
              </a:r>
              <a:r>
                <a:rPr lang="pt-BR" sz="2800" dirty="0"/>
                <a:t>ystem</a:t>
              </a:r>
            </a:p>
          </p:txBody>
        </p:sp>
      </p:grpSp>
      <p:pic>
        <p:nvPicPr>
          <p:cNvPr id="11" name="Imagem 10">
            <a:extLst>
              <a:ext uri="{FF2B5EF4-FFF2-40B4-BE49-F238E27FC236}">
                <a16:creationId xmlns:a16="http://schemas.microsoft.com/office/drawing/2014/main" id="{8D5B9DA2-C5E5-1585-A8DA-B57E08C56E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1718" y="1284172"/>
            <a:ext cx="4818767" cy="294906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43DA094-634A-6E41-927C-2B874DE38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137491"/>
            <a:ext cx="6096000" cy="1691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22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Onde tudo começa</a:t>
            </a:r>
          </a:p>
        </p:txBody>
      </p:sp>
      <p:pic>
        <p:nvPicPr>
          <p:cNvPr id="3" name="Imagem 2" descr="Circuito eletrônico com fios&#10;&#10;Descrição gerada automaticamente">
            <a:extLst>
              <a:ext uri="{FF2B5EF4-FFF2-40B4-BE49-F238E27FC236}">
                <a16:creationId xmlns:a16="http://schemas.microsoft.com/office/drawing/2014/main" id="{F1AD07A1-D7F3-ABFE-D8CB-0A92BA7FE5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65" y="831191"/>
            <a:ext cx="6103374" cy="6103374"/>
          </a:xfrm>
          <a:prstGeom prst="rect">
            <a:avLst/>
          </a:prstGeom>
        </p:spPr>
      </p:pic>
      <p:pic>
        <p:nvPicPr>
          <p:cNvPr id="4" name="Imagem 3" descr="Desenho preto e branco&#10;&#10;Descrição gerada automaticamente com confiança média">
            <a:extLst>
              <a:ext uri="{FF2B5EF4-FFF2-40B4-BE49-F238E27FC236}">
                <a16:creationId xmlns:a16="http://schemas.microsoft.com/office/drawing/2014/main" id="{F9A63EEF-BEC8-D2F3-2B03-3B8A5E6AF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306" y="1685925"/>
            <a:ext cx="4425650" cy="294506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CE9D2F1-D0B3-1AC9-C31A-34D0729B73F6}"/>
              </a:ext>
            </a:extLst>
          </p:cNvPr>
          <p:cNvSpPr txBox="1"/>
          <p:nvPr/>
        </p:nvSpPr>
        <p:spPr>
          <a:xfrm>
            <a:off x="6752306" y="1224116"/>
            <a:ext cx="2032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/>
              <a:t>Frequência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DA34B85-D580-CADC-B41F-2A660EFB602B}"/>
              </a:ext>
            </a:extLst>
          </p:cNvPr>
          <p:cNvSpPr txBox="1"/>
          <p:nvPr/>
        </p:nvSpPr>
        <p:spPr>
          <a:xfrm>
            <a:off x="6748360" y="4895220"/>
            <a:ext cx="43987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MSINFO32 / GERENCIADOR de DISPOSITIVOS</a:t>
            </a:r>
          </a:p>
          <a:p>
            <a:endParaRPr lang="pt-BR" dirty="0"/>
          </a:p>
          <a:p>
            <a:r>
              <a:rPr lang="pt-BR" dirty="0"/>
              <a:t>CACHE 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62D928A-2F77-2452-0B53-CEA356E9DC46}"/>
              </a:ext>
            </a:extLst>
          </p:cNvPr>
          <p:cNvSpPr txBox="1"/>
          <p:nvPr/>
        </p:nvSpPr>
        <p:spPr>
          <a:xfrm>
            <a:off x="6748360" y="6057586"/>
            <a:ext cx="4983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A grande diferença dos computadores é a memória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59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Então vieram as redes</a:t>
            </a:r>
          </a:p>
        </p:txBody>
      </p:sp>
      <p:pic>
        <p:nvPicPr>
          <p:cNvPr id="9" name="Imagem 8" descr="Telhado de uma casa&#10;&#10;Descrição gerada automaticamente">
            <a:extLst>
              <a:ext uri="{FF2B5EF4-FFF2-40B4-BE49-F238E27FC236}">
                <a16:creationId xmlns:a16="http://schemas.microsoft.com/office/drawing/2014/main" id="{CCF8B2C7-660E-0490-BBE5-386EABD9C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017" y="841446"/>
            <a:ext cx="6397286" cy="3332348"/>
          </a:xfrm>
          <a:prstGeom prst="rect">
            <a:avLst/>
          </a:prstGeom>
        </p:spPr>
      </p:pic>
      <p:pic>
        <p:nvPicPr>
          <p:cNvPr id="11" name="Imagem 10" descr="Forma&#10;&#10;Descrição gerada automaticamente">
            <a:extLst>
              <a:ext uri="{FF2B5EF4-FFF2-40B4-BE49-F238E27FC236}">
                <a16:creationId xmlns:a16="http://schemas.microsoft.com/office/drawing/2014/main" id="{3B03CFDC-7B0E-6259-3477-7BF76FD0C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90" y="2911643"/>
            <a:ext cx="1320690" cy="1034714"/>
          </a:xfrm>
          <a:prstGeom prst="rect">
            <a:avLst/>
          </a:prstGeom>
        </p:spPr>
      </p:pic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771BD727-1376-C16C-585A-408C9C048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5340" y="2911643"/>
            <a:ext cx="1249123" cy="1034714"/>
          </a:xfrm>
          <a:prstGeom prst="rect">
            <a:avLst/>
          </a:prstGeom>
        </p:spPr>
      </p:pic>
      <p:grpSp>
        <p:nvGrpSpPr>
          <p:cNvPr id="24" name="Agrupar 23">
            <a:extLst>
              <a:ext uri="{FF2B5EF4-FFF2-40B4-BE49-F238E27FC236}">
                <a16:creationId xmlns:a16="http://schemas.microsoft.com/office/drawing/2014/main" id="{4C641AD1-F808-CD99-4BF4-E04AB068ED50}"/>
              </a:ext>
            </a:extLst>
          </p:cNvPr>
          <p:cNvGrpSpPr/>
          <p:nvPr/>
        </p:nvGrpSpPr>
        <p:grpSpPr>
          <a:xfrm>
            <a:off x="5548595" y="5049526"/>
            <a:ext cx="1698129" cy="1305638"/>
            <a:chOff x="5666232" y="4287288"/>
            <a:chExt cx="1698129" cy="1305638"/>
          </a:xfrm>
        </p:grpSpPr>
        <p:pic>
          <p:nvPicPr>
            <p:cNvPr id="15" name="Imagem 14" descr="Diagrama, Forma&#10;&#10;Descrição gerada automaticamente">
              <a:extLst>
                <a:ext uri="{FF2B5EF4-FFF2-40B4-BE49-F238E27FC236}">
                  <a16:creationId xmlns:a16="http://schemas.microsoft.com/office/drawing/2014/main" id="{DE68CB2F-2ED9-F420-291A-A87D38C52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6232" y="4287288"/>
              <a:ext cx="1383497" cy="1305638"/>
            </a:xfrm>
            <a:prstGeom prst="rect">
              <a:avLst/>
            </a:prstGeom>
          </p:spPr>
        </p:pic>
        <p:pic>
          <p:nvPicPr>
            <p:cNvPr id="17" name="Gráfico 16" descr="Banco de dados estrutura de tópicos">
              <a:extLst>
                <a:ext uri="{FF2B5EF4-FFF2-40B4-BE49-F238E27FC236}">
                  <a16:creationId xmlns:a16="http://schemas.microsoft.com/office/drawing/2014/main" id="{22E65CED-60D7-874A-57A5-5FD6FF461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735097" y="4625475"/>
              <a:ext cx="629264" cy="629264"/>
            </a:xfrm>
            <a:prstGeom prst="rect">
              <a:avLst/>
            </a:prstGeom>
          </p:spPr>
        </p:pic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ABABE9E2-7864-3D2F-50CF-90C3B1CA48BC}"/>
                </a:ext>
              </a:extLst>
            </p:cNvPr>
            <p:cNvCxnSpPr>
              <a:cxnSpLocks/>
            </p:cNvCxnSpPr>
            <p:nvPr/>
          </p:nvCxnSpPr>
          <p:spPr>
            <a:xfrm>
              <a:off x="6548284" y="4866365"/>
              <a:ext cx="339213" cy="737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4763DFD9-5764-E9A7-9A9D-77DD3CD00688}"/>
              </a:ext>
            </a:extLst>
          </p:cNvPr>
          <p:cNvGrpSpPr/>
          <p:nvPr/>
        </p:nvGrpSpPr>
        <p:grpSpPr>
          <a:xfrm>
            <a:off x="2751342" y="4462782"/>
            <a:ext cx="7299728" cy="1686565"/>
            <a:chOff x="2751342" y="4462782"/>
            <a:chExt cx="7299728" cy="1686565"/>
          </a:xfrm>
        </p:grpSpPr>
        <p:pic>
          <p:nvPicPr>
            <p:cNvPr id="26" name="Imagem 25" descr="Diagrama&#10;&#10;Descrição gerada automaticamente com confiança baixa">
              <a:extLst>
                <a:ext uri="{FF2B5EF4-FFF2-40B4-BE49-F238E27FC236}">
                  <a16:creationId xmlns:a16="http://schemas.microsoft.com/office/drawing/2014/main" id="{5FC6373A-7D93-275D-F40E-AA3B6F4B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0241" y="4462782"/>
              <a:ext cx="1173487" cy="586744"/>
            </a:xfrm>
            <a:prstGeom prst="rect">
              <a:avLst/>
            </a:prstGeom>
          </p:spPr>
        </p:pic>
        <p:grpSp>
          <p:nvGrpSpPr>
            <p:cNvPr id="29" name="Agrupar 28">
              <a:extLst>
                <a:ext uri="{FF2B5EF4-FFF2-40B4-BE49-F238E27FC236}">
                  <a16:creationId xmlns:a16="http://schemas.microsoft.com/office/drawing/2014/main" id="{870D6BFD-8A65-E80E-D707-76C2523C113C}"/>
                </a:ext>
              </a:extLst>
            </p:cNvPr>
            <p:cNvGrpSpPr/>
            <p:nvPr/>
          </p:nvGrpSpPr>
          <p:grpSpPr>
            <a:xfrm>
              <a:off x="2751342" y="5111246"/>
              <a:ext cx="7299728" cy="1038101"/>
              <a:chOff x="2751342" y="5111246"/>
              <a:chExt cx="7299728" cy="1038101"/>
            </a:xfrm>
          </p:grpSpPr>
          <p:pic>
            <p:nvPicPr>
              <p:cNvPr id="27" name="Imagem 26" descr="Forma&#10;&#10;Descrição gerada automaticamente">
                <a:extLst>
                  <a:ext uri="{FF2B5EF4-FFF2-40B4-BE49-F238E27FC236}">
                    <a16:creationId xmlns:a16="http://schemas.microsoft.com/office/drawing/2014/main" id="{B10DD6C4-7479-BAB1-40E2-5CEC88CE1A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51342" y="5111246"/>
                <a:ext cx="1320690" cy="1034714"/>
              </a:xfrm>
              <a:prstGeom prst="rect">
                <a:avLst/>
              </a:prstGeom>
            </p:spPr>
          </p:pic>
          <p:pic>
            <p:nvPicPr>
              <p:cNvPr id="28" name="Imagem 27" descr="Forma&#10;&#10;Descrição gerada automaticamente">
                <a:extLst>
                  <a:ext uri="{FF2B5EF4-FFF2-40B4-BE49-F238E27FC236}">
                    <a16:creationId xmlns:a16="http://schemas.microsoft.com/office/drawing/2014/main" id="{99141928-B371-888E-3F4A-37FDF67642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608142" y="5114633"/>
                <a:ext cx="1442928" cy="1034714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7044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Então vieram as redes</a:t>
            </a:r>
          </a:p>
        </p:txBody>
      </p:sp>
      <p:pic>
        <p:nvPicPr>
          <p:cNvPr id="9" name="Imagem 8" descr="Telhado de uma casa&#10;&#10;Descrição gerada automaticamente">
            <a:extLst>
              <a:ext uri="{FF2B5EF4-FFF2-40B4-BE49-F238E27FC236}">
                <a16:creationId xmlns:a16="http://schemas.microsoft.com/office/drawing/2014/main" id="{CCF8B2C7-660E-0490-BBE5-386EABD9C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437" y="841023"/>
            <a:ext cx="3864420" cy="2012978"/>
          </a:xfrm>
          <a:prstGeom prst="rect">
            <a:avLst/>
          </a:prstGeom>
        </p:spPr>
      </p:pic>
      <p:pic>
        <p:nvPicPr>
          <p:cNvPr id="11" name="Imagem 10" descr="Forma&#10;&#10;Descrição gerada automaticamente">
            <a:extLst>
              <a:ext uri="{FF2B5EF4-FFF2-40B4-BE49-F238E27FC236}">
                <a16:creationId xmlns:a16="http://schemas.microsoft.com/office/drawing/2014/main" id="{3B03CFDC-7B0E-6259-3477-7BF76FD0C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90" y="2911643"/>
            <a:ext cx="1320690" cy="1034714"/>
          </a:xfrm>
          <a:prstGeom prst="rect">
            <a:avLst/>
          </a:prstGeom>
        </p:spPr>
      </p:pic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771BD727-1376-C16C-585A-408C9C048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5340" y="2911643"/>
            <a:ext cx="1249123" cy="1034714"/>
          </a:xfrm>
          <a:prstGeom prst="rect">
            <a:avLst/>
          </a:prstGeom>
        </p:spPr>
      </p:pic>
      <p:grpSp>
        <p:nvGrpSpPr>
          <p:cNvPr id="24" name="Agrupar 23">
            <a:extLst>
              <a:ext uri="{FF2B5EF4-FFF2-40B4-BE49-F238E27FC236}">
                <a16:creationId xmlns:a16="http://schemas.microsoft.com/office/drawing/2014/main" id="{4C641AD1-F808-CD99-4BF4-E04AB068ED50}"/>
              </a:ext>
            </a:extLst>
          </p:cNvPr>
          <p:cNvGrpSpPr/>
          <p:nvPr/>
        </p:nvGrpSpPr>
        <p:grpSpPr>
          <a:xfrm>
            <a:off x="5548595" y="5049526"/>
            <a:ext cx="1698129" cy="1305638"/>
            <a:chOff x="5666232" y="4287288"/>
            <a:chExt cx="1698129" cy="1305638"/>
          </a:xfrm>
        </p:grpSpPr>
        <p:pic>
          <p:nvPicPr>
            <p:cNvPr id="15" name="Imagem 14" descr="Diagrama, Forma&#10;&#10;Descrição gerada automaticamente">
              <a:extLst>
                <a:ext uri="{FF2B5EF4-FFF2-40B4-BE49-F238E27FC236}">
                  <a16:creationId xmlns:a16="http://schemas.microsoft.com/office/drawing/2014/main" id="{DE68CB2F-2ED9-F420-291A-A87D38C52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6232" y="4287288"/>
              <a:ext cx="1383497" cy="1305638"/>
            </a:xfrm>
            <a:prstGeom prst="rect">
              <a:avLst/>
            </a:prstGeom>
          </p:spPr>
        </p:pic>
        <p:pic>
          <p:nvPicPr>
            <p:cNvPr id="17" name="Gráfico 16" descr="Banco de dados estrutura de tópicos">
              <a:extLst>
                <a:ext uri="{FF2B5EF4-FFF2-40B4-BE49-F238E27FC236}">
                  <a16:creationId xmlns:a16="http://schemas.microsoft.com/office/drawing/2014/main" id="{22E65CED-60D7-874A-57A5-5FD6FF461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735097" y="4625475"/>
              <a:ext cx="629264" cy="629264"/>
            </a:xfrm>
            <a:prstGeom prst="rect">
              <a:avLst/>
            </a:prstGeom>
          </p:spPr>
        </p:pic>
        <p:cxnSp>
          <p:nvCxnSpPr>
            <p:cNvPr id="19" name="Conector reto 18">
              <a:extLst>
                <a:ext uri="{FF2B5EF4-FFF2-40B4-BE49-F238E27FC236}">
                  <a16:creationId xmlns:a16="http://schemas.microsoft.com/office/drawing/2014/main" id="{ABABE9E2-7864-3D2F-50CF-90C3B1CA48BC}"/>
                </a:ext>
              </a:extLst>
            </p:cNvPr>
            <p:cNvCxnSpPr>
              <a:cxnSpLocks/>
            </p:cNvCxnSpPr>
            <p:nvPr/>
          </p:nvCxnSpPr>
          <p:spPr>
            <a:xfrm>
              <a:off x="6548284" y="4866365"/>
              <a:ext cx="339213" cy="737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Imagem 25" descr="Diagrama&#10;&#10;Descrição gerada automaticamente com confiança baixa">
            <a:extLst>
              <a:ext uri="{FF2B5EF4-FFF2-40B4-BE49-F238E27FC236}">
                <a16:creationId xmlns:a16="http://schemas.microsoft.com/office/drawing/2014/main" id="{5FC6373A-7D93-275D-F40E-AA3B6F4B41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1" y="4462782"/>
            <a:ext cx="1173487" cy="586744"/>
          </a:xfrm>
          <a:prstGeom prst="rect">
            <a:avLst/>
          </a:prstGeom>
        </p:spPr>
      </p:pic>
      <p:pic>
        <p:nvPicPr>
          <p:cNvPr id="27" name="Imagem 26" descr="Forma&#10;&#10;Descrição gerada automaticamente">
            <a:extLst>
              <a:ext uri="{FF2B5EF4-FFF2-40B4-BE49-F238E27FC236}">
                <a16:creationId xmlns:a16="http://schemas.microsoft.com/office/drawing/2014/main" id="{B10DD6C4-7479-BAB1-40E2-5CEC88CE1A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42" y="5111246"/>
            <a:ext cx="1320690" cy="1034714"/>
          </a:xfrm>
          <a:prstGeom prst="rect">
            <a:avLst/>
          </a:prstGeom>
        </p:spPr>
      </p:pic>
      <p:pic>
        <p:nvPicPr>
          <p:cNvPr id="28" name="Imagem 27" descr="Forma&#10;&#10;Descrição gerada automaticamente">
            <a:extLst>
              <a:ext uri="{FF2B5EF4-FFF2-40B4-BE49-F238E27FC236}">
                <a16:creationId xmlns:a16="http://schemas.microsoft.com/office/drawing/2014/main" id="{99141928-B371-888E-3F4A-37FDF6764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08142" y="5114633"/>
            <a:ext cx="1442928" cy="1034714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3B93F45-F5E9-8862-AE68-75C56B413273}"/>
              </a:ext>
            </a:extLst>
          </p:cNvPr>
          <p:cNvCxnSpPr>
            <a:cxnSpLocks/>
          </p:cNvCxnSpPr>
          <p:nvPr/>
        </p:nvCxnSpPr>
        <p:spPr>
          <a:xfrm>
            <a:off x="2751342" y="3572319"/>
            <a:ext cx="3221755" cy="11838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1E7BB85B-9098-18E9-4FC2-9CE0F6333662}"/>
              </a:ext>
            </a:extLst>
          </p:cNvPr>
          <p:cNvCxnSpPr/>
          <p:nvPr/>
        </p:nvCxnSpPr>
        <p:spPr>
          <a:xfrm flipV="1">
            <a:off x="3805084" y="4756154"/>
            <a:ext cx="2168013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022DB334-BBFB-F9A7-B45A-13EBA974C3A2}"/>
              </a:ext>
            </a:extLst>
          </p:cNvPr>
          <p:cNvCxnSpPr>
            <a:cxnSpLocks/>
          </p:cNvCxnSpPr>
          <p:nvPr/>
        </p:nvCxnSpPr>
        <p:spPr>
          <a:xfrm flipV="1">
            <a:off x="6769860" y="3603767"/>
            <a:ext cx="3281210" cy="1041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DB4FA4A-256F-D6B4-B9BF-532CB25F10AC}"/>
              </a:ext>
            </a:extLst>
          </p:cNvPr>
          <p:cNvCxnSpPr>
            <a:cxnSpLocks/>
          </p:cNvCxnSpPr>
          <p:nvPr/>
        </p:nvCxnSpPr>
        <p:spPr>
          <a:xfrm>
            <a:off x="6600253" y="4756154"/>
            <a:ext cx="2336259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43A882F2-A388-44A0-53B6-423A89379A37}"/>
              </a:ext>
            </a:extLst>
          </p:cNvPr>
          <p:cNvCxnSpPr>
            <a:cxnSpLocks/>
          </p:cNvCxnSpPr>
          <p:nvPr/>
        </p:nvCxnSpPr>
        <p:spPr>
          <a:xfrm flipV="1">
            <a:off x="6218905" y="4756154"/>
            <a:ext cx="0" cy="630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 descr="Desenho de impressora&#10;&#10;Descrição gerada automaticamente com confiança média">
            <a:extLst>
              <a:ext uri="{FF2B5EF4-FFF2-40B4-BE49-F238E27FC236}">
                <a16:creationId xmlns:a16="http://schemas.microsoft.com/office/drawing/2014/main" id="{18C51145-90AC-ADEF-B13D-D1C7AFF0B5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21" y="2949866"/>
            <a:ext cx="1040078" cy="692124"/>
          </a:xfrm>
          <a:prstGeom prst="rect">
            <a:avLst/>
          </a:prstGeom>
        </p:spPr>
      </p:pic>
      <p:pic>
        <p:nvPicPr>
          <p:cNvPr id="33" name="Imagem 32" descr="Desenho de person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4A142E8E-6CB2-AE21-75C1-DB42651A6D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205" y="5049526"/>
            <a:ext cx="1034714" cy="1034714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BEC63E29-AC40-4B03-AFED-EC9DF85C1550}"/>
              </a:ext>
            </a:extLst>
          </p:cNvPr>
          <p:cNvCxnSpPr>
            <a:cxnSpLocks/>
          </p:cNvCxnSpPr>
          <p:nvPr/>
        </p:nvCxnSpPr>
        <p:spPr>
          <a:xfrm flipV="1">
            <a:off x="1379729" y="3295928"/>
            <a:ext cx="890041" cy="6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98D485D8-B493-6D0E-7098-A943EEFEE62B}"/>
              </a:ext>
            </a:extLst>
          </p:cNvPr>
          <p:cNvCxnSpPr>
            <a:cxnSpLocks/>
          </p:cNvCxnSpPr>
          <p:nvPr/>
        </p:nvCxnSpPr>
        <p:spPr>
          <a:xfrm flipV="1">
            <a:off x="9440658" y="5659380"/>
            <a:ext cx="890041" cy="6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536B5930-9F3C-BC9F-901A-615CC125CFA2}"/>
              </a:ext>
            </a:extLst>
          </p:cNvPr>
          <p:cNvGrpSpPr/>
          <p:nvPr/>
        </p:nvGrpSpPr>
        <p:grpSpPr>
          <a:xfrm>
            <a:off x="235974" y="5256234"/>
            <a:ext cx="7201197" cy="1656011"/>
            <a:chOff x="235974" y="5256234"/>
            <a:chExt cx="7201197" cy="1656011"/>
          </a:xfrm>
        </p:grpSpPr>
        <p:pic>
          <p:nvPicPr>
            <p:cNvPr id="42" name="Imagem 41" descr="Imagem em preto e branco de computador&#10;&#10;Descrição gerada automaticamente">
              <a:extLst>
                <a:ext uri="{FF2B5EF4-FFF2-40B4-BE49-F238E27FC236}">
                  <a16:creationId xmlns:a16="http://schemas.microsoft.com/office/drawing/2014/main" id="{D051A81E-BDB7-1C20-BB55-637B0DECF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6904" y="5256234"/>
              <a:ext cx="2280267" cy="1656011"/>
            </a:xfrm>
            <a:prstGeom prst="rect">
              <a:avLst/>
            </a:prstGeom>
          </p:spPr>
        </p:pic>
        <p:sp>
          <p:nvSpPr>
            <p:cNvPr id="43" name="CaixaDeTexto 42">
              <a:extLst>
                <a:ext uri="{FF2B5EF4-FFF2-40B4-BE49-F238E27FC236}">
                  <a16:creationId xmlns:a16="http://schemas.microsoft.com/office/drawing/2014/main" id="{7F74C14D-03AF-CA22-A7C0-B0C8B4ECD39C}"/>
                </a:ext>
              </a:extLst>
            </p:cNvPr>
            <p:cNvSpPr txBox="1"/>
            <p:nvPr/>
          </p:nvSpPr>
          <p:spPr>
            <a:xfrm>
              <a:off x="235974" y="6488668"/>
              <a:ext cx="12954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Endereço IP</a:t>
              </a:r>
            </a:p>
          </p:txBody>
        </p:sp>
      </p:grp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AC72C8D7-5D42-6A80-4298-D901375CC0E5}"/>
              </a:ext>
            </a:extLst>
          </p:cNvPr>
          <p:cNvSpPr txBox="1"/>
          <p:nvPr/>
        </p:nvSpPr>
        <p:spPr>
          <a:xfrm>
            <a:off x="1788199" y="6479728"/>
            <a:ext cx="2194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NNN.NNN.NNN.NNN</a:t>
            </a: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9566CCFC-B8D8-A509-5207-009FE4AC1612}"/>
              </a:ext>
            </a:extLst>
          </p:cNvPr>
          <p:cNvGrpSpPr/>
          <p:nvPr/>
        </p:nvGrpSpPr>
        <p:grpSpPr>
          <a:xfrm>
            <a:off x="415283" y="1907775"/>
            <a:ext cx="9890915" cy="4107971"/>
            <a:chOff x="415283" y="1907775"/>
            <a:chExt cx="9890915" cy="4107971"/>
          </a:xfrm>
        </p:grpSpPr>
        <p:grpSp>
          <p:nvGrpSpPr>
            <p:cNvPr id="55" name="Agrupar 54">
              <a:extLst>
                <a:ext uri="{FF2B5EF4-FFF2-40B4-BE49-F238E27FC236}">
                  <a16:creationId xmlns:a16="http://schemas.microsoft.com/office/drawing/2014/main" id="{CB6B36BF-F0F1-0278-0FA2-ADE75B391C37}"/>
                </a:ext>
              </a:extLst>
            </p:cNvPr>
            <p:cNvGrpSpPr/>
            <p:nvPr/>
          </p:nvGrpSpPr>
          <p:grpSpPr>
            <a:xfrm>
              <a:off x="1699290" y="2619608"/>
              <a:ext cx="8606908" cy="3396138"/>
              <a:chOff x="1699290" y="2619608"/>
              <a:chExt cx="8606908" cy="3396138"/>
            </a:xfrm>
          </p:grpSpPr>
          <p:pic>
            <p:nvPicPr>
              <p:cNvPr id="47" name="Gráfico 46" descr="Mulher encolhendo os ombros estrutura de tópicos">
                <a:extLst>
                  <a:ext uri="{FF2B5EF4-FFF2-40B4-BE49-F238E27FC236}">
                    <a16:creationId xmlns:a16="http://schemas.microsoft.com/office/drawing/2014/main" id="{518EDE10-3528-B450-2778-E141EA2246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1699290" y="5101346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49" name="Gráfico 48" descr="Homem estrutura de tópicos">
                <a:extLst>
                  <a:ext uri="{FF2B5EF4-FFF2-40B4-BE49-F238E27FC236}">
                    <a16:creationId xmlns:a16="http://schemas.microsoft.com/office/drawing/2014/main" id="{C6778455-3342-D10D-5294-D318EA44CB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2890684" y="2619608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52" name="Gráfico 51" descr="Homem estrutura de tópicos">
                <a:extLst>
                  <a:ext uri="{FF2B5EF4-FFF2-40B4-BE49-F238E27FC236}">
                    <a16:creationId xmlns:a16="http://schemas.microsoft.com/office/drawing/2014/main" id="{AC306038-DE8B-26F0-D3F5-55916090F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8934705" y="2696896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54" name="Gráfico 53" descr="Mulher encolhendo os ombros estrutura de tópicos">
                <a:extLst>
                  <a:ext uri="{FF2B5EF4-FFF2-40B4-BE49-F238E27FC236}">
                    <a16:creationId xmlns:a16="http://schemas.microsoft.com/office/drawing/2014/main" id="{905F5A77-DBAC-DC19-B122-274CDEA428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9391798" y="4502795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F3D4EF12-0B1B-D918-D7FD-EF10E2ABCA7F}"/>
                </a:ext>
              </a:extLst>
            </p:cNvPr>
            <p:cNvGrpSpPr/>
            <p:nvPr/>
          </p:nvGrpSpPr>
          <p:grpSpPr>
            <a:xfrm>
              <a:off x="415283" y="1907775"/>
              <a:ext cx="914400" cy="946226"/>
              <a:chOff x="415283" y="1907775"/>
              <a:chExt cx="914400" cy="946226"/>
            </a:xfrm>
          </p:grpSpPr>
          <p:pic>
            <p:nvPicPr>
              <p:cNvPr id="57" name="Gráfico 56" descr="Distanciamento social estrutura de tópicos">
                <a:extLst>
                  <a:ext uri="{FF2B5EF4-FFF2-40B4-BE49-F238E27FC236}">
                    <a16:creationId xmlns:a16="http://schemas.microsoft.com/office/drawing/2014/main" id="{376465F4-430C-FB82-15F4-59FA71F274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415283" y="1939601"/>
                <a:ext cx="914400" cy="914400"/>
              </a:xfrm>
              <a:prstGeom prst="rect">
                <a:avLst/>
              </a:prstGeom>
            </p:spPr>
          </p:pic>
          <p:sp>
            <p:nvSpPr>
              <p:cNvPr id="58" name="Retângulo 57">
                <a:extLst>
                  <a:ext uri="{FF2B5EF4-FFF2-40B4-BE49-F238E27FC236}">
                    <a16:creationId xmlns:a16="http://schemas.microsoft.com/office/drawing/2014/main" id="{32846773-F292-0D69-D6B4-71599FF7D3F4}"/>
                  </a:ext>
                </a:extLst>
              </p:cNvPr>
              <p:cNvSpPr/>
              <p:nvPr/>
            </p:nvSpPr>
            <p:spPr>
              <a:xfrm>
                <a:off x="745098" y="1907775"/>
                <a:ext cx="254769" cy="3046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3895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Então vieram as redes</a:t>
            </a:r>
          </a:p>
        </p:txBody>
      </p:sp>
      <p:pic>
        <p:nvPicPr>
          <p:cNvPr id="9" name="Imagem 8" descr="Telhado de uma casa&#10;&#10;Descrição gerada automaticamente">
            <a:extLst>
              <a:ext uri="{FF2B5EF4-FFF2-40B4-BE49-F238E27FC236}">
                <a16:creationId xmlns:a16="http://schemas.microsoft.com/office/drawing/2014/main" id="{CCF8B2C7-660E-0490-BBE5-386EABD9C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437" y="841023"/>
            <a:ext cx="3864420" cy="2012978"/>
          </a:xfrm>
          <a:prstGeom prst="rect">
            <a:avLst/>
          </a:prstGeom>
        </p:spPr>
      </p:pic>
      <p:pic>
        <p:nvPicPr>
          <p:cNvPr id="11" name="Imagem 10" descr="Forma&#10;&#10;Descrição gerada automaticamente">
            <a:extLst>
              <a:ext uri="{FF2B5EF4-FFF2-40B4-BE49-F238E27FC236}">
                <a16:creationId xmlns:a16="http://schemas.microsoft.com/office/drawing/2014/main" id="{3B03CFDC-7B0E-6259-3477-7BF76FD0C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90" y="2911643"/>
            <a:ext cx="1320690" cy="1034714"/>
          </a:xfrm>
          <a:prstGeom prst="rect">
            <a:avLst/>
          </a:prstGeom>
        </p:spPr>
      </p:pic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771BD727-1376-C16C-585A-408C9C048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5340" y="2911643"/>
            <a:ext cx="1249123" cy="1034714"/>
          </a:xfrm>
          <a:prstGeom prst="rect">
            <a:avLst/>
          </a:prstGeom>
        </p:spPr>
      </p:pic>
      <p:pic>
        <p:nvPicPr>
          <p:cNvPr id="26" name="Imagem 25" descr="Diagrama&#10;&#10;Descrição gerada automaticamente com confiança baixa">
            <a:extLst>
              <a:ext uri="{FF2B5EF4-FFF2-40B4-BE49-F238E27FC236}">
                <a16:creationId xmlns:a16="http://schemas.microsoft.com/office/drawing/2014/main" id="{5FC6373A-7D93-275D-F40E-AA3B6F4B41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1" y="4462782"/>
            <a:ext cx="1173487" cy="586744"/>
          </a:xfrm>
          <a:prstGeom prst="rect">
            <a:avLst/>
          </a:prstGeom>
        </p:spPr>
      </p:pic>
      <p:pic>
        <p:nvPicPr>
          <p:cNvPr id="27" name="Imagem 26" descr="Forma&#10;&#10;Descrição gerada automaticamente">
            <a:extLst>
              <a:ext uri="{FF2B5EF4-FFF2-40B4-BE49-F238E27FC236}">
                <a16:creationId xmlns:a16="http://schemas.microsoft.com/office/drawing/2014/main" id="{B10DD6C4-7479-BAB1-40E2-5CEC88CE1A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42" y="5111246"/>
            <a:ext cx="1320690" cy="1034714"/>
          </a:xfrm>
          <a:prstGeom prst="rect">
            <a:avLst/>
          </a:prstGeom>
        </p:spPr>
      </p:pic>
      <p:pic>
        <p:nvPicPr>
          <p:cNvPr id="28" name="Imagem 27" descr="Forma&#10;&#10;Descrição gerada automaticamente">
            <a:extLst>
              <a:ext uri="{FF2B5EF4-FFF2-40B4-BE49-F238E27FC236}">
                <a16:creationId xmlns:a16="http://schemas.microsoft.com/office/drawing/2014/main" id="{99141928-B371-888E-3F4A-37FDF6764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08142" y="5114633"/>
            <a:ext cx="1442928" cy="1034714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3B93F45-F5E9-8862-AE68-75C56B413273}"/>
              </a:ext>
            </a:extLst>
          </p:cNvPr>
          <p:cNvCxnSpPr>
            <a:cxnSpLocks/>
          </p:cNvCxnSpPr>
          <p:nvPr/>
        </p:nvCxnSpPr>
        <p:spPr>
          <a:xfrm>
            <a:off x="2751342" y="3572319"/>
            <a:ext cx="3221755" cy="11838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1E7BB85B-9098-18E9-4FC2-9CE0F6333662}"/>
              </a:ext>
            </a:extLst>
          </p:cNvPr>
          <p:cNvCxnSpPr/>
          <p:nvPr/>
        </p:nvCxnSpPr>
        <p:spPr>
          <a:xfrm flipV="1">
            <a:off x="3805084" y="4756154"/>
            <a:ext cx="2168013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022DB334-BBFB-F9A7-B45A-13EBA974C3A2}"/>
              </a:ext>
            </a:extLst>
          </p:cNvPr>
          <p:cNvCxnSpPr>
            <a:cxnSpLocks/>
          </p:cNvCxnSpPr>
          <p:nvPr/>
        </p:nvCxnSpPr>
        <p:spPr>
          <a:xfrm flipV="1">
            <a:off x="6769860" y="3603767"/>
            <a:ext cx="3281210" cy="1041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DB4FA4A-256F-D6B4-B9BF-532CB25F10AC}"/>
              </a:ext>
            </a:extLst>
          </p:cNvPr>
          <p:cNvCxnSpPr>
            <a:cxnSpLocks/>
          </p:cNvCxnSpPr>
          <p:nvPr/>
        </p:nvCxnSpPr>
        <p:spPr>
          <a:xfrm>
            <a:off x="6600253" y="4756154"/>
            <a:ext cx="2336259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43A882F2-A388-44A0-53B6-423A89379A37}"/>
              </a:ext>
            </a:extLst>
          </p:cNvPr>
          <p:cNvCxnSpPr>
            <a:cxnSpLocks/>
          </p:cNvCxnSpPr>
          <p:nvPr/>
        </p:nvCxnSpPr>
        <p:spPr>
          <a:xfrm flipV="1">
            <a:off x="6218905" y="4756154"/>
            <a:ext cx="0" cy="630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 descr="Desenho de impressora&#10;&#10;Descrição gerada automaticamente com confiança média">
            <a:extLst>
              <a:ext uri="{FF2B5EF4-FFF2-40B4-BE49-F238E27FC236}">
                <a16:creationId xmlns:a16="http://schemas.microsoft.com/office/drawing/2014/main" id="{18C51145-90AC-ADEF-B13D-D1C7AFF0B5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163" y="3082938"/>
            <a:ext cx="1040078" cy="692124"/>
          </a:xfrm>
          <a:prstGeom prst="rect">
            <a:avLst/>
          </a:prstGeom>
        </p:spPr>
      </p:pic>
      <p:pic>
        <p:nvPicPr>
          <p:cNvPr id="33" name="Imagem 32" descr="Desenho de person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4A142E8E-6CB2-AE21-75C1-DB42651A6D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905" y="2878146"/>
            <a:ext cx="1034714" cy="1034714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BEC63E29-AC40-4B03-AFED-EC9DF85C1550}"/>
              </a:ext>
            </a:extLst>
          </p:cNvPr>
          <p:cNvCxnSpPr>
            <a:cxnSpLocks/>
          </p:cNvCxnSpPr>
          <p:nvPr/>
        </p:nvCxnSpPr>
        <p:spPr>
          <a:xfrm>
            <a:off x="5969792" y="3636119"/>
            <a:ext cx="194725" cy="937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98D485D8-B493-6D0E-7098-A943EEFEE62B}"/>
              </a:ext>
            </a:extLst>
          </p:cNvPr>
          <p:cNvCxnSpPr>
            <a:cxnSpLocks/>
          </p:cNvCxnSpPr>
          <p:nvPr/>
        </p:nvCxnSpPr>
        <p:spPr>
          <a:xfrm flipV="1">
            <a:off x="6600253" y="3744464"/>
            <a:ext cx="169607" cy="8219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Imagem 41" descr="Imagem em preto e branco de computador&#10;&#10;Descrição gerada automaticamente">
            <a:extLst>
              <a:ext uri="{FF2B5EF4-FFF2-40B4-BE49-F238E27FC236}">
                <a16:creationId xmlns:a16="http://schemas.microsoft.com/office/drawing/2014/main" id="{D051A81E-BDB7-1C20-BB55-637B0DECFC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725" y="5175817"/>
            <a:ext cx="2280267" cy="1656011"/>
          </a:xfrm>
          <a:prstGeom prst="rect">
            <a:avLst/>
          </a:prstGeom>
        </p:spPr>
      </p:pic>
      <p:pic>
        <p:nvPicPr>
          <p:cNvPr id="30" name="Imagem 29" descr="Forma&#10;&#10;Descrição gerada automaticamente">
            <a:extLst>
              <a:ext uri="{FF2B5EF4-FFF2-40B4-BE49-F238E27FC236}">
                <a16:creationId xmlns:a16="http://schemas.microsoft.com/office/drawing/2014/main" id="{2DAFEE37-4F12-AEAD-0630-DD20388676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33" y="4330658"/>
            <a:ext cx="1320690" cy="1034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145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>
            <a:extLst>
              <a:ext uri="{FF2B5EF4-FFF2-40B4-BE49-F238E27FC236}">
                <a16:creationId xmlns:a16="http://schemas.microsoft.com/office/drawing/2014/main" id="{A3E5611A-51B3-46D2-9410-D16FB865EFEF}"/>
              </a:ext>
            </a:extLst>
          </p:cNvPr>
          <p:cNvSpPr txBox="1">
            <a:spLocks noChangeArrowheads="1"/>
          </p:cNvSpPr>
          <p:nvPr/>
        </p:nvSpPr>
        <p:spPr>
          <a:xfrm>
            <a:off x="-2" y="-5422"/>
            <a:ext cx="11520487" cy="83661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14363"/>
            <a:r>
              <a:rPr lang="pt-BR" altLang="pt-BR" sz="4400" dirty="0"/>
              <a:t>Então vieram as redes</a:t>
            </a:r>
          </a:p>
        </p:txBody>
      </p:sp>
      <p:pic>
        <p:nvPicPr>
          <p:cNvPr id="9" name="Imagem 8" descr="Telhado de uma casa&#10;&#10;Descrição gerada automaticamente">
            <a:extLst>
              <a:ext uri="{FF2B5EF4-FFF2-40B4-BE49-F238E27FC236}">
                <a16:creationId xmlns:a16="http://schemas.microsoft.com/office/drawing/2014/main" id="{CCF8B2C7-660E-0490-BBE5-386EABD9C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437" y="841023"/>
            <a:ext cx="3864420" cy="2012978"/>
          </a:xfrm>
          <a:prstGeom prst="rect">
            <a:avLst/>
          </a:prstGeom>
        </p:spPr>
      </p:pic>
      <p:pic>
        <p:nvPicPr>
          <p:cNvPr id="11" name="Imagem 10" descr="Forma&#10;&#10;Descrição gerada automaticamente">
            <a:extLst>
              <a:ext uri="{FF2B5EF4-FFF2-40B4-BE49-F238E27FC236}">
                <a16:creationId xmlns:a16="http://schemas.microsoft.com/office/drawing/2014/main" id="{3B03CFDC-7B0E-6259-3477-7BF76FD0C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290" y="2911643"/>
            <a:ext cx="1320690" cy="1034714"/>
          </a:xfrm>
          <a:prstGeom prst="rect">
            <a:avLst/>
          </a:prstGeom>
        </p:spPr>
      </p:pic>
      <p:pic>
        <p:nvPicPr>
          <p:cNvPr id="12" name="Imagem 11" descr="Forma&#10;&#10;Descrição gerada automaticamente">
            <a:extLst>
              <a:ext uri="{FF2B5EF4-FFF2-40B4-BE49-F238E27FC236}">
                <a16:creationId xmlns:a16="http://schemas.microsoft.com/office/drawing/2014/main" id="{771BD727-1376-C16C-585A-408C9C0481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5340" y="2911643"/>
            <a:ext cx="1249123" cy="1034714"/>
          </a:xfrm>
          <a:prstGeom prst="rect">
            <a:avLst/>
          </a:prstGeom>
        </p:spPr>
      </p:pic>
      <p:pic>
        <p:nvPicPr>
          <p:cNvPr id="26" name="Imagem 25" descr="Diagrama&#10;&#10;Descrição gerada automaticamente com confiança baixa">
            <a:extLst>
              <a:ext uri="{FF2B5EF4-FFF2-40B4-BE49-F238E27FC236}">
                <a16:creationId xmlns:a16="http://schemas.microsoft.com/office/drawing/2014/main" id="{5FC6373A-7D93-275D-F40E-AA3B6F4B41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1" y="4462782"/>
            <a:ext cx="1173487" cy="586744"/>
          </a:xfrm>
          <a:prstGeom prst="rect">
            <a:avLst/>
          </a:prstGeom>
        </p:spPr>
      </p:pic>
      <p:pic>
        <p:nvPicPr>
          <p:cNvPr id="27" name="Imagem 26" descr="Forma&#10;&#10;Descrição gerada automaticamente">
            <a:extLst>
              <a:ext uri="{FF2B5EF4-FFF2-40B4-BE49-F238E27FC236}">
                <a16:creationId xmlns:a16="http://schemas.microsoft.com/office/drawing/2014/main" id="{B10DD6C4-7479-BAB1-40E2-5CEC88CE1A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342" y="5111246"/>
            <a:ext cx="1320690" cy="1034714"/>
          </a:xfrm>
          <a:prstGeom prst="rect">
            <a:avLst/>
          </a:prstGeom>
        </p:spPr>
      </p:pic>
      <p:pic>
        <p:nvPicPr>
          <p:cNvPr id="28" name="Imagem 27" descr="Forma&#10;&#10;Descrição gerada automaticamente">
            <a:extLst>
              <a:ext uri="{FF2B5EF4-FFF2-40B4-BE49-F238E27FC236}">
                <a16:creationId xmlns:a16="http://schemas.microsoft.com/office/drawing/2014/main" id="{99141928-B371-888E-3F4A-37FDF67642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08142" y="5114633"/>
            <a:ext cx="1442928" cy="1034714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E3B93F45-F5E9-8862-AE68-75C56B413273}"/>
              </a:ext>
            </a:extLst>
          </p:cNvPr>
          <p:cNvCxnSpPr>
            <a:cxnSpLocks/>
          </p:cNvCxnSpPr>
          <p:nvPr/>
        </p:nvCxnSpPr>
        <p:spPr>
          <a:xfrm>
            <a:off x="2751342" y="3572319"/>
            <a:ext cx="3221755" cy="11838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1E7BB85B-9098-18E9-4FC2-9CE0F6333662}"/>
              </a:ext>
            </a:extLst>
          </p:cNvPr>
          <p:cNvCxnSpPr/>
          <p:nvPr/>
        </p:nvCxnSpPr>
        <p:spPr>
          <a:xfrm flipV="1">
            <a:off x="3805084" y="4756154"/>
            <a:ext cx="2168013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022DB334-BBFB-F9A7-B45A-13EBA974C3A2}"/>
              </a:ext>
            </a:extLst>
          </p:cNvPr>
          <p:cNvCxnSpPr>
            <a:cxnSpLocks/>
          </p:cNvCxnSpPr>
          <p:nvPr/>
        </p:nvCxnSpPr>
        <p:spPr>
          <a:xfrm flipV="1">
            <a:off x="6769860" y="3603767"/>
            <a:ext cx="3281210" cy="1041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DB4FA4A-256F-D6B4-B9BF-532CB25F10AC}"/>
              </a:ext>
            </a:extLst>
          </p:cNvPr>
          <p:cNvCxnSpPr>
            <a:cxnSpLocks/>
          </p:cNvCxnSpPr>
          <p:nvPr/>
        </p:nvCxnSpPr>
        <p:spPr>
          <a:xfrm>
            <a:off x="6600253" y="4756154"/>
            <a:ext cx="2336259" cy="10842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43A882F2-A388-44A0-53B6-423A89379A37}"/>
              </a:ext>
            </a:extLst>
          </p:cNvPr>
          <p:cNvCxnSpPr>
            <a:cxnSpLocks/>
          </p:cNvCxnSpPr>
          <p:nvPr/>
        </p:nvCxnSpPr>
        <p:spPr>
          <a:xfrm flipV="1">
            <a:off x="6218905" y="4756154"/>
            <a:ext cx="0" cy="6304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m 30" descr="Desenho de impressora&#10;&#10;Descrição gerada automaticamente com confiança média">
            <a:extLst>
              <a:ext uri="{FF2B5EF4-FFF2-40B4-BE49-F238E27FC236}">
                <a16:creationId xmlns:a16="http://schemas.microsoft.com/office/drawing/2014/main" id="{18C51145-90AC-ADEF-B13D-D1C7AFF0B5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251" y="3170486"/>
            <a:ext cx="1040078" cy="692124"/>
          </a:xfrm>
          <a:prstGeom prst="rect">
            <a:avLst/>
          </a:prstGeom>
        </p:spPr>
      </p:pic>
      <p:pic>
        <p:nvPicPr>
          <p:cNvPr id="33" name="Imagem 32" descr="Desenho de personagem de desenho animado&#10;&#10;Descrição gerada automaticamente com confiança baixa">
            <a:extLst>
              <a:ext uri="{FF2B5EF4-FFF2-40B4-BE49-F238E27FC236}">
                <a16:creationId xmlns:a16="http://schemas.microsoft.com/office/drawing/2014/main" id="{4A142E8E-6CB2-AE21-75C1-DB42651A6D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566" y="2994252"/>
            <a:ext cx="1034714" cy="1034714"/>
          </a:xfrm>
          <a:prstGeom prst="rect">
            <a:avLst/>
          </a:prstGeom>
        </p:spPr>
      </p:pic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BEC63E29-AC40-4B03-AFED-EC9DF85C1550}"/>
              </a:ext>
            </a:extLst>
          </p:cNvPr>
          <p:cNvCxnSpPr>
            <a:cxnSpLocks/>
          </p:cNvCxnSpPr>
          <p:nvPr/>
        </p:nvCxnSpPr>
        <p:spPr>
          <a:xfrm>
            <a:off x="5264497" y="3744464"/>
            <a:ext cx="900020" cy="829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98D485D8-B493-6D0E-7098-A943EEFEE62B}"/>
              </a:ext>
            </a:extLst>
          </p:cNvPr>
          <p:cNvCxnSpPr>
            <a:cxnSpLocks/>
          </p:cNvCxnSpPr>
          <p:nvPr/>
        </p:nvCxnSpPr>
        <p:spPr>
          <a:xfrm flipV="1">
            <a:off x="6600253" y="3775062"/>
            <a:ext cx="846711" cy="791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Imagem 41" descr="Imagem em preto e branco de computador&#10;&#10;Descrição gerada automaticamente">
            <a:extLst>
              <a:ext uri="{FF2B5EF4-FFF2-40B4-BE49-F238E27FC236}">
                <a16:creationId xmlns:a16="http://schemas.microsoft.com/office/drawing/2014/main" id="{D051A81E-BDB7-1C20-BB55-637B0DECFCD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725" y="5175817"/>
            <a:ext cx="2280267" cy="1656011"/>
          </a:xfrm>
          <a:prstGeom prst="rect">
            <a:avLst/>
          </a:prstGeom>
        </p:spPr>
      </p:pic>
      <p:pic>
        <p:nvPicPr>
          <p:cNvPr id="30" name="Imagem 29" descr="Forma&#10;&#10;Descrição gerada automaticamente">
            <a:extLst>
              <a:ext uri="{FF2B5EF4-FFF2-40B4-BE49-F238E27FC236}">
                <a16:creationId xmlns:a16="http://schemas.microsoft.com/office/drawing/2014/main" id="{2DAFEE37-4F12-AEAD-0630-DD20388676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33" y="4330658"/>
            <a:ext cx="1320690" cy="1034714"/>
          </a:xfrm>
          <a:prstGeom prst="rect">
            <a:avLst/>
          </a:prstGeom>
        </p:spPr>
      </p:pic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65F24E69-039F-391C-190C-73B617A4D1D9}"/>
              </a:ext>
            </a:extLst>
          </p:cNvPr>
          <p:cNvCxnSpPr>
            <a:cxnSpLocks/>
          </p:cNvCxnSpPr>
          <p:nvPr/>
        </p:nvCxnSpPr>
        <p:spPr>
          <a:xfrm flipV="1">
            <a:off x="1647951" y="4706340"/>
            <a:ext cx="4375068" cy="256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548785FE-E29C-0CF5-CFC6-CA358F417B0A}"/>
              </a:ext>
            </a:extLst>
          </p:cNvPr>
          <p:cNvGrpSpPr/>
          <p:nvPr/>
        </p:nvGrpSpPr>
        <p:grpSpPr>
          <a:xfrm>
            <a:off x="6096000" y="805563"/>
            <a:ext cx="4948409" cy="3767973"/>
            <a:chOff x="6096000" y="805563"/>
            <a:chExt cx="4948409" cy="3767973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A38CC1C9-CB67-A286-3849-D6478D797C29}"/>
                </a:ext>
              </a:extLst>
            </p:cNvPr>
            <p:cNvGrpSpPr/>
            <p:nvPr/>
          </p:nvGrpSpPr>
          <p:grpSpPr>
            <a:xfrm>
              <a:off x="6096000" y="1068365"/>
              <a:ext cx="622135" cy="3505171"/>
              <a:chOff x="6096000" y="1068365"/>
              <a:chExt cx="622135" cy="3505171"/>
            </a:xfrm>
          </p:grpSpPr>
          <p:pic>
            <p:nvPicPr>
              <p:cNvPr id="5" name="Imagem 4" descr="Ícone&#10;&#10;Descrição gerada automaticamente">
                <a:extLst>
                  <a:ext uri="{FF2B5EF4-FFF2-40B4-BE49-F238E27FC236}">
                    <a16:creationId xmlns:a16="http://schemas.microsoft.com/office/drawing/2014/main" id="{7DF8C305-A90D-6A93-0F5A-255E624B89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96000" y="1068365"/>
                <a:ext cx="622135" cy="622135"/>
              </a:xfrm>
              <a:prstGeom prst="rect">
                <a:avLst/>
              </a:prstGeom>
            </p:spPr>
          </p:pic>
          <p:cxnSp>
            <p:nvCxnSpPr>
              <p:cNvPr id="24" name="Conector reto 23">
                <a:extLst>
                  <a:ext uri="{FF2B5EF4-FFF2-40B4-BE49-F238E27FC236}">
                    <a16:creationId xmlns:a16="http://schemas.microsoft.com/office/drawing/2014/main" id="{86C98DD9-B17D-AFB6-E5AD-2BB89DBE4A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56111" y="1569854"/>
                <a:ext cx="45588" cy="300368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Agrupar 40">
              <a:extLst>
                <a:ext uri="{FF2B5EF4-FFF2-40B4-BE49-F238E27FC236}">
                  <a16:creationId xmlns:a16="http://schemas.microsoft.com/office/drawing/2014/main" id="{D5D782E1-244E-E680-D921-6BE9CCD67166}"/>
                </a:ext>
              </a:extLst>
            </p:cNvPr>
            <p:cNvGrpSpPr/>
            <p:nvPr/>
          </p:nvGrpSpPr>
          <p:grpSpPr>
            <a:xfrm>
              <a:off x="6769860" y="805563"/>
              <a:ext cx="4274549" cy="989037"/>
              <a:chOff x="6769860" y="805563"/>
              <a:chExt cx="4274549" cy="989037"/>
            </a:xfrm>
          </p:grpSpPr>
          <p:pic>
            <p:nvPicPr>
              <p:cNvPr id="36" name="Imagem 35" descr="Uma imagem contendo Forma&#10;&#10;Descrição gerada automaticamente">
                <a:extLst>
                  <a:ext uri="{FF2B5EF4-FFF2-40B4-BE49-F238E27FC236}">
                    <a16:creationId xmlns:a16="http://schemas.microsoft.com/office/drawing/2014/main" id="{AC149045-139C-3C54-6BFF-D3DE198467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93702" y="805563"/>
                <a:ext cx="1150707" cy="989037"/>
              </a:xfrm>
              <a:prstGeom prst="rect">
                <a:avLst/>
              </a:prstGeom>
            </p:spPr>
          </p:pic>
          <p:sp>
            <p:nvSpPr>
              <p:cNvPr id="39" name="Raio 38">
                <a:extLst>
                  <a:ext uri="{FF2B5EF4-FFF2-40B4-BE49-F238E27FC236}">
                    <a16:creationId xmlns:a16="http://schemas.microsoft.com/office/drawing/2014/main" id="{9F59CB6C-83A9-244D-A925-786EC58ACC55}"/>
                  </a:ext>
                </a:extLst>
              </p:cNvPr>
              <p:cNvSpPr/>
              <p:nvPr/>
            </p:nvSpPr>
            <p:spPr>
              <a:xfrm flipV="1">
                <a:off x="6769860" y="1250854"/>
                <a:ext cx="3123842" cy="128578"/>
              </a:xfrm>
              <a:prstGeom prst="lightningBol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D43EC4E5-83C6-1ECD-5A72-72F41A76C5C2}"/>
              </a:ext>
            </a:extLst>
          </p:cNvPr>
          <p:cNvGrpSpPr/>
          <p:nvPr/>
        </p:nvGrpSpPr>
        <p:grpSpPr>
          <a:xfrm>
            <a:off x="162232" y="3134876"/>
            <a:ext cx="6875660" cy="3782740"/>
            <a:chOff x="162232" y="3134876"/>
            <a:chExt cx="6875660" cy="3782740"/>
          </a:xfrm>
        </p:grpSpPr>
        <p:pic>
          <p:nvPicPr>
            <p:cNvPr id="18" name="Imagem 17" descr="Desenho de uma pessoa&#10;&#10;Descrição gerada automaticamente com confiança baixa">
              <a:extLst>
                <a:ext uri="{FF2B5EF4-FFF2-40B4-BE49-F238E27FC236}">
                  <a16:creationId xmlns:a16="http://schemas.microsoft.com/office/drawing/2014/main" id="{0F43A6DD-EA62-FB78-ADD0-21893F013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9349" y="3134876"/>
              <a:ext cx="1288543" cy="766041"/>
            </a:xfrm>
            <a:prstGeom prst="rect">
              <a:avLst/>
            </a:prstGeom>
          </p:spPr>
        </p:pic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10397EF3-97DF-E216-5D4A-23DADB13AC61}"/>
                </a:ext>
              </a:extLst>
            </p:cNvPr>
            <p:cNvSpPr txBox="1"/>
            <p:nvPr/>
          </p:nvSpPr>
          <p:spPr>
            <a:xfrm>
              <a:off x="162232" y="6548284"/>
              <a:ext cx="7751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/>
                <a:t>Portas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9482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8ac1a65d-62dd-4e24-b686-ad779ad8e90d"/>
  <p:tag name="ARTICULATE_SLIDE_NAV" val="14"/>
  <p:tag name="AUDIO_ID" val="553"/>
  <p:tag name="ANNOTATION_TYPE_1" val="0"/>
  <p:tag name="ANNOTATION_START_1" val="1.8"/>
  <p:tag name="ANNOTATION_END_1" val="26.2"/>
  <p:tag name="ANNOTATION_TOP_1" val="130"/>
  <p:tag name="ANNOTATION_LEFT_1" val="38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1"/>
  <p:tag name="ANNOTATION_START_2" val="26.2"/>
  <p:tag name="ANNOTATION_END_2" val="28.2"/>
  <p:tag name="ANNOTATION_TOP_2" val="132"/>
  <p:tag name="ANNOTATION_LEFT_2" val="365"/>
  <p:tag name="ANNOTATION_WIDTH_2" val="548"/>
  <p:tag name="ANNOTATION_HEIGHT_2" val="140"/>
  <p:tag name="ANNOTATION_ANIMATION_2" val="1"/>
  <p:tag name="ANNOTATION_ROTATION_2" val="0"/>
  <p:tag name="ANNOTATION_SUB_TYPE_2" val="9"/>
  <p:tag name="ANNOTATION_LOOP_COUNT_2" val="1"/>
  <p:tag name="ANNOTATION_BOX_RADIUS_2" val="5"/>
  <p:tag name="ANNOTATION_SCALE_2" val="0"/>
  <p:tag name="ANNOTATION_BORDER_ALPHA_2" val="100"/>
  <p:tag name="ANNOTATION_BORDER_COLOR_2" val="0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1"/>
  <p:tag name="ANNOTATION_START_3" val="28.2"/>
  <p:tag name="ANNOTATION_END_3" val="30.2"/>
  <p:tag name="ANNOTATION_TOP_3" val="312"/>
  <p:tag name="ANNOTATION_LEFT_3" val="365"/>
  <p:tag name="ANNOTATION_WIDTH_3" val="173"/>
  <p:tag name="ANNOTATION_HEIGHT_3" val="127"/>
  <p:tag name="ANNOTATION_ANIMATION_3" val="1"/>
  <p:tag name="ANNOTATION_ROTATION_3" val="0"/>
  <p:tag name="ANNOTATION_SUB_TYPE_3" val="9"/>
  <p:tag name="ANNOTATION_LOOP_COUNT_3" val="1"/>
  <p:tag name="ANNOTATION_BOX_RADIUS_3" val="5"/>
  <p:tag name="ANNOTATION_SCALE_3" val="0"/>
  <p:tag name="ANNOTATION_BORDER_ALPHA_3" val="100"/>
  <p:tag name="ANNOTATION_BORDER_COLOR_3" val="0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1"/>
  <p:tag name="ANNOTATION_START_4" val="30.2"/>
  <p:tag name="ANNOTATION_END_4" val="32.4"/>
  <p:tag name="ANNOTATION_TOP_4" val="298"/>
  <p:tag name="ANNOTATION_LEFT_4" val="557"/>
  <p:tag name="ANNOTATION_WIDTH_4" val="175"/>
  <p:tag name="ANNOTATION_HEIGHT_4" val="155"/>
  <p:tag name="ANNOTATION_ANIMATION_4" val="1"/>
  <p:tag name="ANNOTATION_ROTATION_4" val="0"/>
  <p:tag name="ANNOTATION_SUB_TYPE_4" val="9"/>
  <p:tag name="ANNOTATION_LOOP_COUNT_4" val="1"/>
  <p:tag name="ANNOTATION_BOX_RADIUS_4" val="5"/>
  <p:tag name="ANNOTATION_SCALE_4" val="0"/>
  <p:tag name="ANNOTATION_BORDER_ALPHA_4" val="100"/>
  <p:tag name="ANNOTATION_BORDER_COLOR_4" val="0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1"/>
  <p:tag name="ANNOTATION_START_5" val="32.4"/>
  <p:tag name="ANNOTATION_END_5" val="36.1"/>
  <p:tag name="ANNOTATION_TOP_5" val="303"/>
  <p:tag name="ANNOTATION_LEFT_5" val="755"/>
  <p:tag name="ANNOTATION_WIDTH_5" val="157"/>
  <p:tag name="ANNOTATION_HEIGHT_5" val="145"/>
  <p:tag name="ANNOTATION_ANIMATION_5" val="1"/>
  <p:tag name="ANNOTATION_ROTATION_5" val="0"/>
  <p:tag name="ANNOTATION_SUB_TYPE_5" val="9"/>
  <p:tag name="ANNOTATION_LOOP_COUNT_5" val="1"/>
  <p:tag name="ANNOTATION_BOX_RADIUS_5" val="5"/>
  <p:tag name="ANNOTATION_SCALE_5" val="0"/>
  <p:tag name="ANNOTATION_BORDER_ALPHA_5" val="100"/>
  <p:tag name="ANNOTATION_BORDER_COLOR_5" val="0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1"/>
  <p:tag name="ANNOTATION_START_6" val="36.1"/>
  <p:tag name="ANNOTATION_TOP_6" val="478"/>
  <p:tag name="ANNOTATION_LEFT_6" val="360"/>
  <p:tag name="ANNOTATION_WIDTH_6" val="543"/>
  <p:tag name="ANNOTATION_HEIGHT_6" val="145"/>
  <p:tag name="ANNOTATION_ANIMATION_6" val="1"/>
  <p:tag name="ANNOTATION_ROTATION_6" val="0"/>
  <p:tag name="ANNOTATION_SUB_TYPE_6" val="9"/>
  <p:tag name="ANNOTATION_LOOP_COUNT_6" val="1"/>
  <p:tag name="ANNOTATION_BOX_RADIUS_6" val="5"/>
  <p:tag name="ANNOTATION_SCALE_6" val="0"/>
  <p:tag name="ANNOTATION_BORDER_ALPHA_6" val="100"/>
  <p:tag name="ANNOTATION_BORDER_COLOR_6" val="0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25410000&lt;/EndTime&gt;&#10;    &lt;FillColor&gt;-1807350&lt;/FillColor&gt;&#10;    &lt;Guid&gt;acb3bc7b-d685-485d-ad23-c54243504f00&lt;/Guid&gt;&#10;    &lt;Height&gt;0&lt;/Height&gt;&#10;    &lt;Left&gt;2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1650000&lt;/StartTime&gt;&#10;    &lt;Style&gt;Arrow&lt;/Style&gt;&#10;    &lt;Top&gt;5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5420000&lt;/EndTime&gt;&#10;    &lt;FillColor&gt;-1807350&lt;/FillColor&gt;&#10;    &lt;Guid&gt;a2881fba-02e7-4918-9db9-16f7eb800946&lt;/Guid&gt;&#10;    &lt;Height&gt;0&lt;/Height&gt;&#10;    &lt;Left&gt;62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25410000&lt;/StartTime&gt;&#10;    &lt;Style&gt;Arrow&lt;/Style&gt;&#10;    &lt;Top&gt;1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301020000&lt;/EndTime&gt;&#10;    &lt;FillColor&gt;-1807350&lt;/FillColor&gt;&#10;    &lt;Guid&gt;e7674d6d-5800-4546-b65f-aabc19732b7e&lt;/Guid&gt;&#10;    &lt;Height&gt;0&lt;/Height&gt;&#10;    &lt;Left&gt;6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5420000&lt;/StartTime&gt;&#10;    &lt;Style&gt;Arrow&lt;/Style&gt;&#10;    &lt;Top&gt;300&lt;/Top&gt;&#10;    &lt;Width&gt;0&lt;/Width&gt;&#10;  &lt;/Annotation&gt;&#10;  &lt;Annotation&gt;&#10;    &lt;AnimationType&gt;Stretch&lt;/AnimationType&gt;&#10;    &lt;ArrowStyle&gt;None&lt;/ArrowStyle&gt;&#10;    &lt;BorderColor&gt;-256&lt;/BorderColor&gt;&#10;    &lt;BorderWidth&gt;2&lt;/BorderWidth&gt;&#10;    &lt;BoxRadius&gt;5&lt;/BoxRadius&gt;&#10;    &lt;EndTime&gt;387930000&lt;/EndTime&gt;&#10;    &lt;FillColor&gt;-256&lt;/FillColor&gt;&#10;    &lt;Guid&gt;6966631a-4604-490a-87b8-99c43a7258fb&lt;/Guid&gt;&#10;    &lt;Height&gt;532&lt;/Height&gt;&#10;    &lt;Left&gt;331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301020000&lt;/StartTime&gt;&#10;    &lt;Style&gt;Square&lt;/Style&gt;&#10;    &lt;Top&gt;111&lt;/Top&gt;&#10;    &lt;Width&gt;613&lt;/Width&gt;&#10;  &lt;/Annotation&gt;&#10;  &lt;Annotation&gt;&#10;    &lt;AnimationType&gt;Stretch&lt;/AnimationType&gt;&#10;    &lt;ArrowStyle&gt;None&lt;/ArrowStyle&gt;&#10;    &lt;BorderColor&gt;-256&lt;/BorderColor&gt;&#10;    &lt;BorderWidth&gt;2&lt;/BorderWidth&gt;&#10;    &lt;BoxRadius&gt;5&lt;/BoxRadius&gt;&#10;    &lt;EndTime&gt;414810000&lt;/EndTime&gt;&#10;    &lt;FillColor&gt;-256&lt;/FillColor&gt;&#10;    &lt;Guid&gt;3984f39b-fc92-44bd-80dc-4d27d78746f2&lt;/Guid&gt;&#10;    &lt;Height&gt;179&lt;/Height&gt;&#10;    &lt;Left&gt;32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387930000&lt;/StartTime&gt;&#10;    &lt;Style&gt;Square&lt;/Style&gt;&#10;    &lt;Top&gt;108&lt;/Top&gt;&#10;    &lt;Width&gt;611&lt;/Width&gt;&#10;  &lt;/Annotation&gt;&#10;  &lt;Annotation&gt;&#10;    &lt;AnimationType&gt;Stretch&lt;/AnimationType&gt;&#10;    &lt;ArrowStyle&gt;None&lt;/ArrowStyle&gt;&#10;    &lt;BorderColor&gt;-256&lt;/BorderColor&gt;&#10;    &lt;BorderWidth&gt;2&lt;/BorderWidth&gt;&#10;    &lt;BoxRadius&gt;5&lt;/BoxRadius&gt;&#10;    &lt;EndTime&gt;435440000&lt;/EndTime&gt;&#10;    &lt;FillColor&gt;-256&lt;/FillColor&gt;&#10;    &lt;Guid&gt;3c0491fc-0da6-4d2e-a2a0-5f4d6ec68d64&lt;/Guid&gt;&#10;    &lt;Height&gt;162&lt;/Height&gt;&#10;    &lt;Left&gt;344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414810000&lt;/StartTime&gt;&#10;    &lt;Style&gt;Square&lt;/Style&gt;&#10;    &lt;Top&gt;296&lt;/Top&gt;&#10;    &lt;Width&gt;204&lt;/Width&gt;&#10;  &lt;/Annotation&gt;&#10;  &lt;Annotation&gt;&#10;    &lt;AnimationType&gt;Stretch&lt;/AnimationType&gt;&#10;    &lt;ArrowStyle&gt;None&lt;/ArrowStyle&gt;&#10;    &lt;BorderColor&gt;-256&lt;/BorderColor&gt;&#10;    &lt;BorderWidth&gt;2&lt;/BorderWidth&gt;&#10;    &lt;BoxRadius&gt;5&lt;/BoxRadius&gt;&#10;    &lt;EndTime&gt;455450000&lt;/EndTime&gt;&#10;    &lt;FillColor&gt;-256&lt;/FillColor&gt;&#10;    &lt;Guid&gt;4bc8290a-1ebb-4d02-a606-a9f1d9e4bd97&lt;/Guid&gt;&#10;    &lt;Height&gt;183&lt;/Height&gt;&#10;    &lt;Left&gt;539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435440000&lt;/StartTime&gt;&#10;    &lt;Style&gt;Square&lt;/Style&gt;&#10;    &lt;Top&gt;280&lt;/Top&gt;&#10;    &lt;Width&gt;206&lt;/Width&gt;&#10;  &lt;/Annotation&gt;&#10;  &lt;Annotation&gt;&#10;    &lt;AnimationType&gt;Stretch&lt;/AnimationType&gt;&#10;    &lt;ArrowStyle&gt;None&lt;/ArrowStyle&gt;&#10;    &lt;BorderColor&gt;-256&lt;/BorderColor&gt;&#10;    &lt;BorderWidth&gt;2&lt;/BorderWidth&gt;&#10;    &lt;BoxRadius&gt;5&lt;/BoxRadius&gt;&#10;    &lt;EndTime&gt;477920000&lt;/EndTime&gt;&#10;    &lt;FillColor&gt;-256&lt;/FillColor&gt;&#10;    &lt;Guid&gt;db8a0914-6eec-457f-9c3c-377e6c94c117&lt;/Guid&gt;&#10;    &lt;Height&gt;183&lt;/Height&gt;&#10;    &lt;Left&gt;73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455450000&lt;/StartTime&gt;&#10;    &lt;Style&gt;Square&lt;/Style&gt;&#10;    &lt;Top&gt;282&lt;/Top&gt;&#10;    &lt;Width&gt;206&lt;/Width&gt;&#10;  &lt;/Annotation&gt;&#10;  &lt;Annotation&gt;&#10;    &lt;AnimationType&gt;Stretch&lt;/AnimationType&gt;&#10;    &lt;ArrowStyle&gt;None&lt;/ArrowStyle&gt;&#10;    &lt;BorderColor&gt;-256&lt;/BorderColor&gt;&#10;    &lt;BorderWidth&gt;2&lt;/BorderWidth&gt;&#10;    &lt;BoxRadius&gt;5&lt;/BoxRadius&gt;&#10;    &lt;EndTime&gt;558550000&lt;/EndTime&gt;&#10;    &lt;FillColor&gt;-256&lt;/FillColor&gt;&#10;    &lt;Guid&gt;039a83bd-94d5-4899-8ff1-1f887620ec6c&lt;/Guid&gt;&#10;    &lt;Height&gt;178&lt;/Height&gt;&#10;    &lt;Left&gt;349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477920000&lt;/StartTime&gt;&#10;    &lt;Style&gt;Square&lt;/Style&gt;&#10;    &lt;Top&gt;467&lt;/Top&gt;&#10;    &lt;Width&gt;595&lt;/Width&gt;&#10;  &lt;/Annotation&gt;&#10;  &lt;Annotation&gt;&#10;    &lt;AnimationType&gt;Stretch&lt;/AnimationType&gt;&#10;    &lt;ArrowStyle&gt;None&lt;/ArrowStyle&gt;&#10;    &lt;BorderColor&gt;-256&lt;/BorderColor&gt;&#10;    &lt;BorderWidth&gt;2&lt;/BorderWidth&gt;&#10;    &lt;BoxRadius&gt;5&lt;/BoxRadius&gt;&#10;    &lt;EndTime&gt;0&lt;/EndTime&gt;&#10;    &lt;FillColor&gt;-256&lt;/FillColor&gt;&#10;    &lt;Guid&gt;c0f7d1b5-1cda-47b4-bf11-50389115154e&lt;/Guid&gt;&#10;    &lt;Height&gt;539&lt;/Height&gt;&#10;    &lt;Left&gt;342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558550000&lt;/StartTime&gt;&#10;    &lt;Style&gt;Square&lt;/Style&gt;&#10;    &lt;Top&gt;118&lt;/Top&gt;&#10;    &lt;Width&gt;604&lt;/Width&gt;&#10;  &lt;/Annotation&gt;&#10;&lt;/Annotations&gt;"/>
  <p:tag name="ORIGINAL_AUDIO_FILEPATH" val="C:\Users\flavi\Dropbox\Curso ISO27002Foundation\Audio-0\Slide 16 - Portfólio de certificações do EXIN.mp3"/>
  <p:tag name="ELAPSEDTIME" val="0.00"/>
  <p:tag name="ARTICULATE_USED_LAYOUT" val="1"/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MARGIN_1" val="0"/>
  <p:tag name="MARGIN_2" val="36"/>
  <p:tag name="MARGIN_3" val="72"/>
  <p:tag name="MARGIN_4" val="108"/>
  <p:tag name="MARGIN_5" val="144"/>
  <p:tag name="FONT_SIZE" val="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GUID" val="b2891cf6-08d0-4b02-b508-b4a2eac0472c"/>
  <p:tag name="ARTICULATE_PLAYLIST_ID" val="-1"/>
  <p:tag name="AUDIO_ID" val="258"/>
  <p:tag name="ARTICULATE_SLIDE_NAV" val="3"/>
  <p:tag name="ANNOTATION_TYPE_9" val="0"/>
  <p:tag name="ANNOTATION_START_9" val="53.7"/>
  <p:tag name="ANNOTATION_END_9" val="53.7"/>
  <p:tag name="ANNOTATION_TOP_9" val="165"/>
  <p:tag name="ANNOTATION_LEFT_9" val="73"/>
  <p:tag name="ANNOTATION_WIDTH_9" val="185"/>
  <p:tag name="ANNOTATION_HEIGHT_9" val="185"/>
  <p:tag name="ANNOTATION_ANIMATION_9" val="3"/>
  <p:tag name="ANNOTATION_ROTATION_9" val="0"/>
  <p:tag name="ANNOTATION_SUB_TYPE_9" val="2"/>
  <p:tag name="ANNOTATION_LOOP_COUNT_9" val="1"/>
  <p:tag name="ANNOTATION_BOX_RADIUS_9" val="0"/>
  <p:tag name="ANNOTATION_SCALE_9" val="74"/>
  <p:tag name="ANNOTATION_BORDER_ALPHA_9" val="100"/>
  <p:tag name="ANNOTATION_BORDER_COLOR_9" val="16777215"/>
  <p:tag name="ANNOTATION_FILL_COLOR_9" val="49407"/>
  <p:tag name="ANNOTATION_FILL_ALPHA_9" val="100"/>
  <p:tag name="ANNOTATION_BORDER_WIDTH_9" val="2"/>
  <p:tag name="ANNOTATION_SLIDE_WIDTH_9" val="960"/>
  <p:tag name="ANNOTATION_SLIDE_HEIGHT_9" val="720"/>
  <p:tag name="ANNOTATION_TYPE_10" val="0"/>
  <p:tag name="ANNOTATION_START_10" val="53.7"/>
  <p:tag name="ANNOTATION_END_10" val="53.7"/>
  <p:tag name="ANNOTATION_TOP_10" val="282"/>
  <p:tag name="ANNOTATION_LEFT_10" val="250"/>
  <p:tag name="ANNOTATION_WIDTH_10" val="185"/>
  <p:tag name="ANNOTATION_HEIGHT_10" val="185"/>
  <p:tag name="ANNOTATION_ANIMATION_10" val="3"/>
  <p:tag name="ANNOTATION_ROTATION_10" val="0"/>
  <p:tag name="ANNOTATION_SUB_TYPE_10" val="2"/>
  <p:tag name="ANNOTATION_LOOP_COUNT_10" val="1"/>
  <p:tag name="ANNOTATION_BOX_RADIUS_10" val="0"/>
  <p:tag name="ANNOTATION_SCALE_10" val="74"/>
  <p:tag name="ANNOTATION_BORDER_ALPHA_10" val="100"/>
  <p:tag name="ANNOTATION_BORDER_COLOR_10" val="49407"/>
  <p:tag name="ANNOTATION_FILL_COLOR_10" val="49407"/>
  <p:tag name="ANNOTATION_FILL_ALPHA_10" val="100"/>
  <p:tag name="ANNOTATION_BORDER_WIDTH_10" val="2"/>
  <p:tag name="ANNOTATION_SLIDE_WIDTH_10" val="960"/>
  <p:tag name="ANNOTATION_SLIDE_HEIGHT_10" val="720"/>
  <p:tag name="ANNOTATION_TYPE_11" val="0"/>
  <p:tag name="ANNOTATION_START_11" val="53.7"/>
  <p:tag name="ANNOTATION_END_11" val="53.7"/>
  <p:tag name="ANNOTATION_TOP_11" val="160"/>
  <p:tag name="ANNOTATION_LEFT_11" val="48"/>
  <p:tag name="ANNOTATION_WIDTH_11" val="185"/>
  <p:tag name="ANNOTATION_HEIGHT_11" val="185"/>
  <p:tag name="ANNOTATION_ANIMATION_11" val="3"/>
  <p:tag name="ANNOTATION_ROTATION_11" val="0"/>
  <p:tag name="ANNOTATION_SUB_TYPE_11" val="2"/>
  <p:tag name="ANNOTATION_LOOP_COUNT_11" val="1"/>
  <p:tag name="ANNOTATION_BOX_RADIUS_11" val="0"/>
  <p:tag name="ANNOTATION_SCALE_11" val="74"/>
  <p:tag name="ANNOTATION_BORDER_ALPHA_11" val="100"/>
  <p:tag name="ANNOTATION_BORDER_COLOR_11" val="49407"/>
  <p:tag name="ANNOTATION_FILL_COLOR_11" val="49407"/>
  <p:tag name="ANNOTATION_FILL_ALPHA_11" val="100"/>
  <p:tag name="ANNOTATION_BORDER_WIDTH_11" val="2"/>
  <p:tag name="ANNOTATION_SLIDE_WIDTH_11" val="960"/>
  <p:tag name="ANNOTATION_SLIDE_HEIGHT_11" val="720"/>
  <p:tag name="ANNOTATION_TYPE_12" val="0"/>
  <p:tag name="ANNOTATION_START_12" val="53.7"/>
  <p:tag name="ANNOTATION_END_12" val="53.7"/>
  <p:tag name="ANNOTATION_TOP_12" val="167"/>
  <p:tag name="ANNOTATION_LEFT_12" val="68"/>
  <p:tag name="ANNOTATION_WIDTH_12" val="185"/>
  <p:tag name="ANNOTATION_HEIGHT_12" val="185"/>
  <p:tag name="ANNOTATION_ANIMATION_12" val="3"/>
  <p:tag name="ANNOTATION_ROTATION_12" val="0"/>
  <p:tag name="ANNOTATION_SUB_TYPE_12" val="2"/>
  <p:tag name="ANNOTATION_LOOP_COUNT_12" val="1"/>
  <p:tag name="ANNOTATION_BOX_RADIUS_12" val="0"/>
  <p:tag name="ANNOTATION_SCALE_12" val="74"/>
  <p:tag name="ANNOTATION_BORDER_ALPHA_12" val="100"/>
  <p:tag name="ANNOTATION_BORDER_COLOR_12" val="49407"/>
  <p:tag name="ANNOTATION_FILL_COLOR_12" val="49407"/>
  <p:tag name="ANNOTATION_FILL_ALPHA_12" val="100"/>
  <p:tag name="ANNOTATION_BORDER_WIDTH_12" val="2"/>
  <p:tag name="ANNOTATION_SLIDE_WIDTH_12" val="960"/>
  <p:tag name="ANNOTATION_SLIDE_HEIGHT_12" val="720"/>
  <p:tag name="ANNOTATION_TYPE_13" val="0"/>
  <p:tag name="ANNOTATION_START_13" val="53.7"/>
  <p:tag name="ANNOTATION_END_13" val="53.7"/>
  <p:tag name="ANNOTATION_TOP_13" val="268"/>
  <p:tag name="ANNOTATION_LEFT_13" val="75"/>
  <p:tag name="ANNOTATION_WIDTH_13" val="185"/>
  <p:tag name="ANNOTATION_HEIGHT_13" val="185"/>
  <p:tag name="ANNOTATION_ANIMATION_13" val="3"/>
  <p:tag name="ANNOTATION_ROTATION_13" val="0"/>
  <p:tag name="ANNOTATION_SUB_TYPE_13" val="2"/>
  <p:tag name="ANNOTATION_LOOP_COUNT_13" val="1"/>
  <p:tag name="ANNOTATION_BOX_RADIUS_13" val="0"/>
  <p:tag name="ANNOTATION_SCALE_13" val="74"/>
  <p:tag name="ANNOTATION_BORDER_ALPHA_13" val="100"/>
  <p:tag name="ANNOTATION_BORDER_COLOR_13" val="49407"/>
  <p:tag name="ANNOTATION_FILL_COLOR_13" val="49407"/>
  <p:tag name="ANNOTATION_FILL_ALPHA_13" val="100"/>
  <p:tag name="ANNOTATION_BORDER_WIDTH_13" val="2"/>
  <p:tag name="ANNOTATION_SLIDE_WIDTH_13" val="960"/>
  <p:tag name="ANNOTATION_SLIDE_HEIGHT_13" val="720"/>
  <p:tag name="ANNOTATION_TYPE_14" val="0"/>
  <p:tag name="ANNOTATION_START_14" val="53.7"/>
  <p:tag name="ANNOTATION_END_14" val="53.7"/>
  <p:tag name="ANNOTATION_TOP_14" val="365"/>
  <p:tag name="ANNOTATION_LEFT_14" val="53"/>
  <p:tag name="ANNOTATION_WIDTH_14" val="185"/>
  <p:tag name="ANNOTATION_HEIGHT_14" val="185"/>
  <p:tag name="ANNOTATION_ANIMATION_14" val="3"/>
  <p:tag name="ANNOTATION_ROTATION_14" val="0"/>
  <p:tag name="ANNOTATION_SUB_TYPE_14" val="2"/>
  <p:tag name="ANNOTATION_LOOP_COUNT_14" val="1"/>
  <p:tag name="ANNOTATION_BOX_RADIUS_14" val="0"/>
  <p:tag name="ANNOTATION_SCALE_14" val="74"/>
  <p:tag name="ANNOTATION_BORDER_ALPHA_14" val="100"/>
  <p:tag name="ANNOTATION_BORDER_COLOR_14" val="49407"/>
  <p:tag name="ANNOTATION_FILL_COLOR_14" val="49407"/>
  <p:tag name="ANNOTATION_FILL_ALPHA_14" val="100"/>
  <p:tag name="ANNOTATION_BORDER_WIDTH_14" val="2"/>
  <p:tag name="ANNOTATION_SLIDE_WIDTH_14" val="960"/>
  <p:tag name="ANNOTATION_SLIDE_HEIGHT_14" val="720"/>
  <p:tag name="ANNOTATION_TYPE_15" val="0"/>
  <p:tag name="ANNOTATION_START_15" val="53.7"/>
  <p:tag name="ANNOTATION_END_15" val="53.7"/>
  <p:tag name="ANNOTATION_TOP_15" val="408"/>
  <p:tag name="ANNOTATION_LEFT_15" val="60"/>
  <p:tag name="ANNOTATION_WIDTH_15" val="185"/>
  <p:tag name="ANNOTATION_HEIGHT_15" val="185"/>
  <p:tag name="ANNOTATION_ANIMATION_15" val="3"/>
  <p:tag name="ANNOTATION_ROTATION_15" val="0"/>
  <p:tag name="ANNOTATION_SUB_TYPE_15" val="2"/>
  <p:tag name="ANNOTATION_LOOP_COUNT_15" val="1"/>
  <p:tag name="ANNOTATION_BOX_RADIUS_15" val="0"/>
  <p:tag name="ANNOTATION_SCALE_15" val="50"/>
  <p:tag name="ANNOTATION_BORDER_ALPHA_15" val="100"/>
  <p:tag name="ANNOTATION_BORDER_COLOR_15" val="49407"/>
  <p:tag name="ANNOTATION_FILL_COLOR_15" val="49407"/>
  <p:tag name="ANNOTATION_FILL_ALPHA_15" val="100"/>
  <p:tag name="ANNOTATION_BORDER_WIDTH_15" val="2"/>
  <p:tag name="ANNOTATION_SLIDE_WIDTH_15" val="960"/>
  <p:tag name="ANNOTATION_SLIDE_HEIGHT_15" val="720"/>
  <p:tag name="ANNOTATION_TYPE_16" val="0"/>
  <p:tag name="ANNOTATION_START_16" val="53.7"/>
  <p:tag name="ANNOTATION_END_16" val="53.7"/>
  <p:tag name="ANNOTATION_TOP_16" val="170"/>
  <p:tag name="ANNOTATION_LEFT_16" val="55"/>
  <p:tag name="ANNOTATION_WIDTH_16" val="185"/>
  <p:tag name="ANNOTATION_HEIGHT_16" val="185"/>
  <p:tag name="ANNOTATION_ANIMATION_16" val="3"/>
  <p:tag name="ANNOTATION_ROTATION_16" val="0"/>
  <p:tag name="ANNOTATION_SUB_TYPE_16" val="2"/>
  <p:tag name="ANNOTATION_LOOP_COUNT_16" val="1"/>
  <p:tag name="ANNOTATION_BOX_RADIUS_16" val="0"/>
  <p:tag name="ANNOTATION_SCALE_16" val="50"/>
  <p:tag name="ANNOTATION_BORDER_ALPHA_16" val="100"/>
  <p:tag name="ANNOTATION_BORDER_COLOR_16" val="49407"/>
  <p:tag name="ANNOTATION_FILL_COLOR_16" val="49407"/>
  <p:tag name="ANNOTATION_FILL_ALPHA_16" val="100"/>
  <p:tag name="ANNOTATION_BORDER_WIDTH_16" val="2"/>
  <p:tag name="ANNOTATION_SLIDE_WIDTH_16" val="960"/>
  <p:tag name="ANNOTATION_SLIDE_HEIGHT_16" val="720"/>
  <p:tag name="ANNOTATION_TYPE_17" val="0"/>
  <p:tag name="ANNOTATION_START_17" val="53.7"/>
  <p:tag name="ANNOTATION_END_17" val="53.7"/>
  <p:tag name="ANNOTATION_TOP_17" val="267"/>
  <p:tag name="ANNOTATION_LEFT_17" val="57"/>
  <p:tag name="ANNOTATION_WIDTH_17" val="185"/>
  <p:tag name="ANNOTATION_HEIGHT_17" val="185"/>
  <p:tag name="ANNOTATION_ANIMATION_17" val="3"/>
  <p:tag name="ANNOTATION_ROTATION_17" val="0"/>
  <p:tag name="ANNOTATION_SUB_TYPE_17" val="2"/>
  <p:tag name="ANNOTATION_LOOP_COUNT_17" val="1"/>
  <p:tag name="ANNOTATION_BOX_RADIUS_17" val="0"/>
  <p:tag name="ANNOTATION_SCALE_17" val="50"/>
  <p:tag name="ANNOTATION_BORDER_ALPHA_17" val="100"/>
  <p:tag name="ANNOTATION_BORDER_COLOR_17" val="49407"/>
  <p:tag name="ANNOTATION_FILL_COLOR_17" val="49407"/>
  <p:tag name="ANNOTATION_FILL_ALPHA_17" val="100"/>
  <p:tag name="ANNOTATION_BORDER_WIDTH_17" val="2"/>
  <p:tag name="ANNOTATION_SLIDE_WIDTH_17" val="960"/>
  <p:tag name="ANNOTATION_SLIDE_HEIGHT_17" val="720"/>
  <p:tag name="ANNOTATION_TYPE_18" val="0"/>
  <p:tag name="ANNOTATION_START_18" val="53.7"/>
  <p:tag name="ANNOTATION_END_18" val="53.7"/>
  <p:tag name="ANNOTATION_TOP_18" val="365"/>
  <p:tag name="ANNOTATION_LEFT_18" val="48"/>
  <p:tag name="ANNOTATION_WIDTH_18" val="185"/>
  <p:tag name="ANNOTATION_HEIGHT_18" val="185"/>
  <p:tag name="ANNOTATION_ANIMATION_18" val="3"/>
  <p:tag name="ANNOTATION_ROTATION_18" val="0"/>
  <p:tag name="ANNOTATION_SUB_TYPE_18" val="2"/>
  <p:tag name="ANNOTATION_LOOP_COUNT_18" val="1"/>
  <p:tag name="ANNOTATION_BOX_RADIUS_18" val="0"/>
  <p:tag name="ANNOTATION_SCALE_18" val="50"/>
  <p:tag name="ANNOTATION_BORDER_ALPHA_18" val="100"/>
  <p:tag name="ANNOTATION_BORDER_COLOR_18" val="49407"/>
  <p:tag name="ANNOTATION_FILL_COLOR_18" val="49407"/>
  <p:tag name="ANNOTATION_FILL_ALPHA_18" val="100"/>
  <p:tag name="ANNOTATION_BORDER_WIDTH_18" val="2"/>
  <p:tag name="ANNOTATION_SLIDE_WIDTH_18" val="960"/>
  <p:tag name="ANNOTATION_SLIDE_HEIGHT_18" val="720"/>
  <p:tag name="ANNOTATION_TYPE_19" val="0"/>
  <p:tag name="ANNOTATION_START_19" val="53.7"/>
  <p:tag name="ANNOTATION_END_19" val="53.7"/>
  <p:tag name="ANNOTATION_TOP_19" val="425"/>
  <p:tag name="ANNOTATION_LEFT_19" val="50"/>
  <p:tag name="ANNOTATION_WIDTH_19" val="185"/>
  <p:tag name="ANNOTATION_HEIGHT_19" val="185"/>
  <p:tag name="ANNOTATION_ANIMATION_19" val="3"/>
  <p:tag name="ANNOTATION_ROTATION_19" val="0"/>
  <p:tag name="ANNOTATION_SUB_TYPE_19" val="2"/>
  <p:tag name="ANNOTATION_LOOP_COUNT_19" val="1"/>
  <p:tag name="ANNOTATION_BOX_RADIUS_19" val="0"/>
  <p:tag name="ANNOTATION_SCALE_19" val="50"/>
  <p:tag name="ANNOTATION_BORDER_ALPHA_19" val="100"/>
  <p:tag name="ANNOTATION_BORDER_COLOR_19" val="49407"/>
  <p:tag name="ANNOTATION_FILL_COLOR_19" val="49407"/>
  <p:tag name="ANNOTATION_FILL_ALPHA_19" val="100"/>
  <p:tag name="ANNOTATION_BORDER_WIDTH_19" val="2"/>
  <p:tag name="ANNOTATION_SLIDE_WIDTH_19" val="960"/>
  <p:tag name="ANNOTATION_SLIDE_HEIGHT_19" val="720"/>
  <p:tag name="ANNOTATION_TYPE_20" val="0"/>
  <p:tag name="ANNOTATION_START_20" val="53.7"/>
  <p:tag name="ANNOTATION_END_20" val="53.7"/>
  <p:tag name="ANNOTATION_TOP_20" val="383"/>
  <p:tag name="ANNOTATION_LEFT_20" val="410"/>
  <p:tag name="ANNOTATION_WIDTH_20" val="185"/>
  <p:tag name="ANNOTATION_HEIGHT_20" val="185"/>
  <p:tag name="ANNOTATION_ANIMATION_20" val="3"/>
  <p:tag name="ANNOTATION_ROTATION_20" val="0"/>
  <p:tag name="ANNOTATION_SUB_TYPE_20" val="2"/>
  <p:tag name="ANNOTATION_LOOP_COUNT_20" val="1"/>
  <p:tag name="ANNOTATION_BOX_RADIUS_20" val="0"/>
  <p:tag name="ANNOTATION_SCALE_20" val="50"/>
  <p:tag name="ANNOTATION_BORDER_ALPHA_20" val="100"/>
  <p:tag name="ANNOTATION_BORDER_COLOR_20" val="255"/>
  <p:tag name="ANNOTATION_FILL_COLOR_20" val="49407"/>
  <p:tag name="ANNOTATION_FILL_ALPHA_20" val="100"/>
  <p:tag name="ANNOTATION_BORDER_WIDTH_20" val="2"/>
  <p:tag name="ANNOTATION_SLIDE_WIDTH_20" val="960"/>
  <p:tag name="ANNOTATION_SLIDE_HEIGHT_20" val="720"/>
  <p:tag name="ANNOTATION_TYPE_21" val="0"/>
  <p:tag name="ANNOTATION_START_21" val="53.7"/>
  <p:tag name="ANNOTATION_END_21" val="53.7"/>
  <p:tag name="ANNOTATION_TOP_21" val="365"/>
  <p:tag name="ANNOTATION_LEFT_21" val="55"/>
  <p:tag name="ANNOTATION_WIDTH_21" val="185"/>
  <p:tag name="ANNOTATION_HEIGHT_21" val="185"/>
  <p:tag name="ANNOTATION_ANIMATION_21" val="3"/>
  <p:tag name="ANNOTATION_ROTATION_21" val="0"/>
  <p:tag name="ANNOTATION_SUB_TYPE_21" val="2"/>
  <p:tag name="ANNOTATION_LOOP_COUNT_21" val="1"/>
  <p:tag name="ANNOTATION_BOX_RADIUS_21" val="0"/>
  <p:tag name="ANNOTATION_SCALE_21" val="50"/>
  <p:tag name="ANNOTATION_BORDER_ALPHA_21" val="100"/>
  <p:tag name="ANNOTATION_BORDER_COLOR_21" val="255"/>
  <p:tag name="ANNOTATION_FILL_COLOR_21" val="49407"/>
  <p:tag name="ANNOTATION_FILL_ALPHA_21" val="100"/>
  <p:tag name="ANNOTATION_BORDER_WIDTH_21" val="2"/>
  <p:tag name="ANNOTATION_SLIDE_WIDTH_21" val="960"/>
  <p:tag name="ANNOTATION_SLIDE_HEIGHT_21" val="720"/>
  <p:tag name="ANNOTATION_TYPE_22" val="0"/>
  <p:tag name="ANNOTATION_START_22" val="53.7"/>
  <p:tag name="ANNOTATION_END_22" val="53.7"/>
  <p:tag name="ANNOTATION_TOP_22" val="430"/>
  <p:tag name="ANNOTATION_LEFT_22" val="50"/>
  <p:tag name="ANNOTATION_WIDTH_22" val="185"/>
  <p:tag name="ANNOTATION_HEIGHT_22" val="185"/>
  <p:tag name="ANNOTATION_ANIMATION_22" val="3"/>
  <p:tag name="ANNOTATION_ROTATION_22" val="0"/>
  <p:tag name="ANNOTATION_SUB_TYPE_22" val="2"/>
  <p:tag name="ANNOTATION_LOOP_COUNT_22" val="1"/>
  <p:tag name="ANNOTATION_BOX_RADIUS_22" val="0"/>
  <p:tag name="ANNOTATION_SCALE_22" val="50"/>
  <p:tag name="ANNOTATION_BORDER_ALPHA_22" val="100"/>
  <p:tag name="ANNOTATION_BORDER_COLOR_22" val="255"/>
  <p:tag name="ANNOTATION_FILL_COLOR_22" val="49407"/>
  <p:tag name="ANNOTATION_FILL_ALPHA_22" val="100"/>
  <p:tag name="ANNOTATION_BORDER_WIDTH_22" val="2"/>
  <p:tag name="ANNOTATION_SLIDE_WIDTH_22" val="960"/>
  <p:tag name="ANNOTATION_SLIDE_HEIGHT_22" val="720"/>
  <p:tag name="ANNOTATION_TYPE_23" val="0"/>
  <p:tag name="ANNOTATION_START_23" val="53.7"/>
  <p:tag name="ANNOTATION_END_23" val="53.7"/>
  <p:tag name="ANNOTATION_TOP_23" val="363"/>
  <p:tag name="ANNOTATION_LEFT_23" val="47"/>
  <p:tag name="ANNOTATION_WIDTH_23" val="185"/>
  <p:tag name="ANNOTATION_HEIGHT_23" val="185"/>
  <p:tag name="ANNOTATION_ANIMATION_23" val="3"/>
  <p:tag name="ANNOTATION_ROTATION_23" val="0"/>
  <p:tag name="ANNOTATION_SUB_TYPE_23" val="2"/>
  <p:tag name="ANNOTATION_LOOP_COUNT_23" val="1"/>
  <p:tag name="ANNOTATION_BOX_RADIUS_23" val="0"/>
  <p:tag name="ANNOTATION_SCALE_23" val="50"/>
  <p:tag name="ANNOTATION_BORDER_ALPHA_23" val="100"/>
  <p:tag name="ANNOTATION_BORDER_COLOR_23" val="255"/>
  <p:tag name="ANNOTATION_FILL_COLOR_23" val="255"/>
  <p:tag name="ANNOTATION_FILL_ALPHA_23" val="100"/>
  <p:tag name="ANNOTATION_BORDER_WIDTH_23" val="2"/>
  <p:tag name="ANNOTATION_SLIDE_WIDTH_23" val="960"/>
  <p:tag name="ANNOTATION_SLIDE_HEIGHT_23" val="720"/>
  <p:tag name="ANNOTATION_TYPE_24" val="0"/>
  <p:tag name="ANNOTATION_START_24" val="53.7"/>
  <p:tag name="ANNOTATION_END_24" val="53.7"/>
  <p:tag name="ANNOTATION_TOP_24" val="267"/>
  <p:tag name="ANNOTATION_LEFT_24" val="53"/>
  <p:tag name="ANNOTATION_WIDTH_24" val="185"/>
  <p:tag name="ANNOTATION_HEIGHT_24" val="185"/>
  <p:tag name="ANNOTATION_ANIMATION_24" val="3"/>
  <p:tag name="ANNOTATION_ROTATION_24" val="0"/>
  <p:tag name="ANNOTATION_SUB_TYPE_24" val="2"/>
  <p:tag name="ANNOTATION_LOOP_COUNT_24" val="1"/>
  <p:tag name="ANNOTATION_BOX_RADIUS_24" val="0"/>
  <p:tag name="ANNOTATION_SCALE_24" val="50"/>
  <p:tag name="ANNOTATION_BORDER_ALPHA_24" val="100"/>
  <p:tag name="ANNOTATION_BORDER_COLOR_24" val="255"/>
  <p:tag name="ANNOTATION_FILL_COLOR_24" val="255"/>
  <p:tag name="ANNOTATION_FILL_ALPHA_24" val="100"/>
  <p:tag name="ANNOTATION_BORDER_WIDTH_24" val="2"/>
  <p:tag name="ANNOTATION_SLIDE_WIDTH_24" val="960"/>
  <p:tag name="ANNOTATION_SLIDE_HEIGHT_24" val="720"/>
  <p:tag name="ANNOTATION_TYPE_25" val="0"/>
  <p:tag name="ANNOTATION_START_25" val="53.7"/>
  <p:tag name="ANNOTATION_END_25" val="53.7"/>
  <p:tag name="ANNOTATION_TOP_25" val="165"/>
  <p:tag name="ANNOTATION_LEFT_25" val="53"/>
  <p:tag name="ANNOTATION_WIDTH_25" val="185"/>
  <p:tag name="ANNOTATION_HEIGHT_25" val="185"/>
  <p:tag name="ANNOTATION_ANIMATION_25" val="3"/>
  <p:tag name="ANNOTATION_ROTATION_25" val="0"/>
  <p:tag name="ANNOTATION_SUB_TYPE_25" val="2"/>
  <p:tag name="ANNOTATION_LOOP_COUNT_25" val="1"/>
  <p:tag name="ANNOTATION_BOX_RADIUS_25" val="0"/>
  <p:tag name="ANNOTATION_SCALE_25" val="50"/>
  <p:tag name="ANNOTATION_BORDER_ALPHA_25" val="100"/>
  <p:tag name="ANNOTATION_BORDER_COLOR_25" val="255"/>
  <p:tag name="ANNOTATION_FILL_COLOR_25" val="255"/>
  <p:tag name="ANNOTATION_FILL_ALPHA_25" val="100"/>
  <p:tag name="ANNOTATION_BORDER_WIDTH_25" val="2"/>
  <p:tag name="ANNOTATION_SLIDE_WIDTH_25" val="960"/>
  <p:tag name="ANNOTATION_SLIDE_HEIGHT_25" val="720"/>
  <p:tag name="ANNOTATION_TYPE_26" val="0"/>
  <p:tag name="ANNOTATION_START_26" val="53.7"/>
  <p:tag name="ANNOTATION_END_26" val="53.7"/>
  <p:tag name="ANNOTATION_TOP_26" val="265"/>
  <p:tag name="ANNOTATION_LEFT_26" val="65"/>
  <p:tag name="ANNOTATION_WIDTH_26" val="185"/>
  <p:tag name="ANNOTATION_HEIGHT_26" val="185"/>
  <p:tag name="ANNOTATION_ANIMATION_26" val="3"/>
  <p:tag name="ANNOTATION_ROTATION_26" val="0"/>
  <p:tag name="ANNOTATION_SUB_TYPE_26" val="2"/>
  <p:tag name="ANNOTATION_LOOP_COUNT_26" val="1"/>
  <p:tag name="ANNOTATION_BOX_RADIUS_26" val="0"/>
  <p:tag name="ANNOTATION_SCALE_26" val="50"/>
  <p:tag name="ANNOTATION_BORDER_ALPHA_26" val="100"/>
  <p:tag name="ANNOTATION_BORDER_COLOR_26" val="10855845"/>
  <p:tag name="ANNOTATION_FILL_COLOR_26" val="255"/>
  <p:tag name="ANNOTATION_FILL_ALPHA_26" val="100"/>
  <p:tag name="ANNOTATION_BORDER_WIDTH_26" val="2"/>
  <p:tag name="ANNOTATION_SLIDE_WIDTH_26" val="960"/>
  <p:tag name="ANNOTATION_SLIDE_HEIGHT_26" val="720"/>
  <p:tag name="ANNOTATION_TYPE_27" val="0"/>
  <p:tag name="ANNOTATION_START_27" val="53.7"/>
  <p:tag name="ANNOTATION_END_27" val="53.7"/>
  <p:tag name="ANNOTATION_TOP_27" val="362"/>
  <p:tag name="ANNOTATION_LEFT_27" val="63"/>
  <p:tag name="ANNOTATION_WIDTH_27" val="185"/>
  <p:tag name="ANNOTATION_HEIGHT_27" val="185"/>
  <p:tag name="ANNOTATION_ANIMATION_27" val="3"/>
  <p:tag name="ANNOTATION_ROTATION_27" val="0"/>
  <p:tag name="ANNOTATION_SUB_TYPE_27" val="2"/>
  <p:tag name="ANNOTATION_LOOP_COUNT_27" val="1"/>
  <p:tag name="ANNOTATION_BOX_RADIUS_27" val="0"/>
  <p:tag name="ANNOTATION_SCALE_27" val="50"/>
  <p:tag name="ANNOTATION_BORDER_ALPHA_27" val="100"/>
  <p:tag name="ANNOTATION_BORDER_COLOR_27" val="10855845"/>
  <p:tag name="ANNOTATION_FILL_COLOR_27" val="255"/>
  <p:tag name="ANNOTATION_FILL_ALPHA_27" val="100"/>
  <p:tag name="ANNOTATION_BORDER_WIDTH_27" val="2"/>
  <p:tag name="ANNOTATION_SLIDE_WIDTH_27" val="960"/>
  <p:tag name="ANNOTATION_SLIDE_HEIGHT_27" val="720"/>
  <p:tag name="ANNOTATION_TYPE_28" val="0"/>
  <p:tag name="ANNOTATION_START_28" val="53.7"/>
  <p:tag name="ANNOTATION_END_28" val="53.7"/>
  <p:tag name="ANNOTATION_TOP_28" val="265"/>
  <p:tag name="ANNOTATION_LEFT_28" val="62"/>
  <p:tag name="ANNOTATION_WIDTH_28" val="185"/>
  <p:tag name="ANNOTATION_HEIGHT_28" val="185"/>
  <p:tag name="ANNOTATION_ANIMATION_28" val="3"/>
  <p:tag name="ANNOTATION_ROTATION_28" val="0"/>
  <p:tag name="ANNOTATION_SUB_TYPE_28" val="2"/>
  <p:tag name="ANNOTATION_LOOP_COUNT_28" val="1"/>
  <p:tag name="ANNOTATION_BOX_RADIUS_28" val="0"/>
  <p:tag name="ANNOTATION_SCALE_28" val="50"/>
  <p:tag name="ANNOTATION_BORDER_ALPHA_28" val="100"/>
  <p:tag name="ANNOTATION_BORDER_COLOR_28" val="16777215"/>
  <p:tag name="ANNOTATION_FILL_COLOR_28" val="255"/>
  <p:tag name="ANNOTATION_FILL_ALPHA_28" val="100"/>
  <p:tag name="ANNOTATION_BORDER_WIDTH_28" val="2"/>
  <p:tag name="ANNOTATION_SLIDE_WIDTH_28" val="960"/>
  <p:tag name="ANNOTATION_SLIDE_HEIGHT_28" val="720"/>
  <p:tag name="ANNOTATION_TYPE_29" val="0"/>
  <p:tag name="ANNOTATION_START_29" val="53.7"/>
  <p:tag name="ANNOTATION_END_29" val="53.7"/>
  <p:tag name="ANNOTATION_TOP_29" val="363"/>
  <p:tag name="ANNOTATION_LEFT_29" val="63"/>
  <p:tag name="ANNOTATION_WIDTH_29" val="185"/>
  <p:tag name="ANNOTATION_HEIGHT_29" val="185"/>
  <p:tag name="ANNOTATION_ANIMATION_29" val="3"/>
  <p:tag name="ANNOTATION_ROTATION_29" val="0"/>
  <p:tag name="ANNOTATION_SUB_TYPE_29" val="2"/>
  <p:tag name="ANNOTATION_LOOP_COUNT_29" val="1"/>
  <p:tag name="ANNOTATION_BOX_RADIUS_29" val="0"/>
  <p:tag name="ANNOTATION_SCALE_29" val="50"/>
  <p:tag name="ANNOTATION_BORDER_ALPHA_29" val="100"/>
  <p:tag name="ANNOTATION_BORDER_COLOR_29" val="16777215"/>
  <p:tag name="ANNOTATION_FILL_COLOR_29" val="255"/>
  <p:tag name="ANNOTATION_FILL_ALPHA_29" val="100"/>
  <p:tag name="ANNOTATION_BORDER_WIDTH_29" val="2"/>
  <p:tag name="ANNOTATION_SLIDE_WIDTH_29" val="960"/>
  <p:tag name="ANNOTATION_SLIDE_HEIGHT_29" val="720"/>
  <p:tag name="ANNOTATION_TYPE_30" val="0"/>
  <p:tag name="ANNOTATION_START_30" val="53.7"/>
  <p:tag name="ANNOTATION_END_30" val="53.7"/>
  <p:tag name="ANNOTATION_TOP_30" val="422"/>
  <p:tag name="ANNOTATION_LEFT_30" val="58"/>
  <p:tag name="ANNOTATION_WIDTH_30" val="185"/>
  <p:tag name="ANNOTATION_HEIGHT_30" val="185"/>
  <p:tag name="ANNOTATION_ANIMATION_30" val="3"/>
  <p:tag name="ANNOTATION_ROTATION_30" val="0"/>
  <p:tag name="ANNOTATION_SUB_TYPE_30" val="2"/>
  <p:tag name="ANNOTATION_LOOP_COUNT_30" val="1"/>
  <p:tag name="ANNOTATION_BOX_RADIUS_30" val="0"/>
  <p:tag name="ANNOTATION_SCALE_30" val="50"/>
  <p:tag name="ANNOTATION_BORDER_ALPHA_30" val="100"/>
  <p:tag name="ANNOTATION_BORDER_COLOR_30" val="16777215"/>
  <p:tag name="ANNOTATION_FILL_COLOR_30" val="255"/>
  <p:tag name="ANNOTATION_FILL_ALPHA_30" val="100"/>
  <p:tag name="ANNOTATION_BORDER_WIDTH_30" val="2"/>
  <p:tag name="ANNOTATION_SLIDE_WIDTH_30" val="960"/>
  <p:tag name="ANNOTATION_SLIDE_HEIGHT_30" val="720"/>
  <p:tag name="ANNOTATION_TYPE_31" val="0"/>
  <p:tag name="ANNOTATION_START_31" val="53.7"/>
  <p:tag name="ANNOTATION_END_31" val="53.7"/>
  <p:tag name="ANNOTATION_TOP_31" val="172"/>
  <p:tag name="ANNOTATION_LEFT_31" val="53"/>
  <p:tag name="ANNOTATION_WIDTH_31" val="185"/>
  <p:tag name="ANNOTATION_HEIGHT_31" val="185"/>
  <p:tag name="ANNOTATION_ANIMATION_31" val="3"/>
  <p:tag name="ANNOTATION_ROTATION_31" val="0"/>
  <p:tag name="ANNOTATION_SUB_TYPE_31" val="2"/>
  <p:tag name="ANNOTATION_LOOP_COUNT_31" val="1"/>
  <p:tag name="ANNOTATION_BOX_RADIUS_31" val="0"/>
  <p:tag name="ANNOTATION_SCALE_31" val="50"/>
  <p:tag name="ANNOTATION_BORDER_ALPHA_31" val="100"/>
  <p:tag name="ANNOTATION_BORDER_COLOR_31" val="16777215"/>
  <p:tag name="ANNOTATION_FILL_COLOR_31" val="255"/>
  <p:tag name="ANNOTATION_FILL_ALPHA_31" val="100"/>
  <p:tag name="ANNOTATION_BORDER_WIDTH_31" val="2"/>
  <p:tag name="ANNOTATION_SLIDE_WIDTH_31" val="960"/>
  <p:tag name="ANNOTATION_SLIDE_HEIGHT_31" val="720"/>
  <p:tag name="ANNOTATION_TYPE_32" val="0"/>
  <p:tag name="ANNOTATION_START_32" val="53.7"/>
  <p:tag name="ANNOTATION_END_32" val="53.7"/>
  <p:tag name="ANNOTATION_TOP_32" val="267"/>
  <p:tag name="ANNOTATION_LEFT_32" val="75"/>
  <p:tag name="ANNOTATION_WIDTH_32" val="185"/>
  <p:tag name="ANNOTATION_HEIGHT_32" val="185"/>
  <p:tag name="ANNOTATION_ANIMATION_32" val="3"/>
  <p:tag name="ANNOTATION_ROTATION_32" val="0"/>
  <p:tag name="ANNOTATION_SUB_TYPE_32" val="2"/>
  <p:tag name="ANNOTATION_LOOP_COUNT_32" val="1"/>
  <p:tag name="ANNOTATION_BOX_RADIUS_32" val="0"/>
  <p:tag name="ANNOTATION_SCALE_32" val="50"/>
  <p:tag name="ANNOTATION_BORDER_ALPHA_32" val="100"/>
  <p:tag name="ANNOTATION_BORDER_COLOR_32" val="16777215"/>
  <p:tag name="ANNOTATION_FILL_COLOR_32" val="255"/>
  <p:tag name="ANNOTATION_FILL_ALPHA_32" val="100"/>
  <p:tag name="ANNOTATION_BORDER_WIDTH_32" val="2"/>
  <p:tag name="ANNOTATION_SLIDE_WIDTH_32" val="960"/>
  <p:tag name="ANNOTATION_SLIDE_HEIGHT_32" val="720"/>
  <p:tag name="ANNOTATION_TYPE_33" val="0"/>
  <p:tag name="ANNOTATION_START_33" val="53.7"/>
  <p:tag name="ANNOTATION_END_33" val="53.7"/>
  <p:tag name="ANNOTATION_TOP_33" val="370"/>
  <p:tag name="ANNOTATION_LEFT_33" val="55"/>
  <p:tag name="ANNOTATION_WIDTH_33" val="185"/>
  <p:tag name="ANNOTATION_HEIGHT_33" val="185"/>
  <p:tag name="ANNOTATION_ANIMATION_33" val="3"/>
  <p:tag name="ANNOTATION_ROTATION_33" val="0"/>
  <p:tag name="ANNOTATION_SUB_TYPE_33" val="2"/>
  <p:tag name="ANNOTATION_LOOP_COUNT_33" val="1"/>
  <p:tag name="ANNOTATION_BOX_RADIUS_33" val="0"/>
  <p:tag name="ANNOTATION_SCALE_33" val="50"/>
  <p:tag name="ANNOTATION_BORDER_ALPHA_33" val="100"/>
  <p:tag name="ANNOTATION_BORDER_COLOR_33" val="16777215"/>
  <p:tag name="ANNOTATION_FILL_COLOR_33" val="255"/>
  <p:tag name="ANNOTATION_FILL_ALPHA_33" val="100"/>
  <p:tag name="ANNOTATION_BORDER_WIDTH_33" val="2"/>
  <p:tag name="ANNOTATION_SLIDE_WIDTH_33" val="960"/>
  <p:tag name="ANNOTATION_SLIDE_HEIGHT_33" val="720"/>
  <p:tag name="ANNOTATION_TYPE_34" val="0"/>
  <p:tag name="ANNOTATION_START_34" val="53.7"/>
  <p:tag name="ANNOTATION_END_34" val="53.7"/>
  <p:tag name="ANNOTATION_TOP_34" val="428"/>
  <p:tag name="ANNOTATION_LEFT_34" val="55"/>
  <p:tag name="ANNOTATION_WIDTH_34" val="185"/>
  <p:tag name="ANNOTATION_HEIGHT_34" val="185"/>
  <p:tag name="ANNOTATION_ANIMATION_34" val="3"/>
  <p:tag name="ANNOTATION_ROTATION_34" val="0"/>
  <p:tag name="ANNOTATION_SUB_TYPE_34" val="2"/>
  <p:tag name="ANNOTATION_LOOP_COUNT_34" val="1"/>
  <p:tag name="ANNOTATION_BOX_RADIUS_34" val="0"/>
  <p:tag name="ANNOTATION_SCALE_34" val="50"/>
  <p:tag name="ANNOTATION_BORDER_ALPHA_34" val="100"/>
  <p:tag name="ANNOTATION_BORDER_COLOR_34" val="16777215"/>
  <p:tag name="ANNOTATION_FILL_COLOR_34" val="255"/>
  <p:tag name="ANNOTATION_FILL_ALPHA_34" val="100"/>
  <p:tag name="ANNOTATION_BORDER_WIDTH_34" val="2"/>
  <p:tag name="ANNOTATION_SLIDE_WIDTH_34" val="960"/>
  <p:tag name="ANNOTATION_SLIDE_HEIGHT_34" val="720"/>
  <p:tag name="ANNOTATION_TYPE_35" val="0"/>
  <p:tag name="ANNOTATION_START_35" val="53.7"/>
  <p:tag name="ANNOTATION_END_35" val="53.7"/>
  <p:tag name="ANNOTATION_TOP_35" val="270"/>
  <p:tag name="ANNOTATION_LEFT_35" val="45"/>
  <p:tag name="ANNOTATION_WIDTH_35" val="185"/>
  <p:tag name="ANNOTATION_HEIGHT_35" val="185"/>
  <p:tag name="ANNOTATION_ANIMATION_35" val="3"/>
  <p:tag name="ANNOTATION_ROTATION_35" val="0"/>
  <p:tag name="ANNOTATION_SUB_TYPE_35" val="2"/>
  <p:tag name="ANNOTATION_LOOP_COUNT_35" val="1"/>
  <p:tag name="ANNOTATION_BOX_RADIUS_35" val="0"/>
  <p:tag name="ANNOTATION_SCALE_35" val="50"/>
  <p:tag name="ANNOTATION_BORDER_ALPHA_35" val="100"/>
  <p:tag name="ANNOTATION_BORDER_COLOR_35" val="16777215"/>
  <p:tag name="ANNOTATION_FILL_COLOR_35" val="255"/>
  <p:tag name="ANNOTATION_FILL_ALPHA_35" val="100"/>
  <p:tag name="ANNOTATION_BORDER_WIDTH_35" val="2"/>
  <p:tag name="ANNOTATION_SLIDE_WIDTH_35" val="960"/>
  <p:tag name="ANNOTATION_SLIDE_HEIGHT_35" val="720"/>
  <p:tag name="ANNOTATION_TYPE_36" val="0"/>
  <p:tag name="ANNOTATION_START_36" val="53.7"/>
  <p:tag name="ANNOTATION_END_36" val="53.7"/>
  <p:tag name="ANNOTATION_TOP_36" val="170"/>
  <p:tag name="ANNOTATION_LEFT_36" val="48"/>
  <p:tag name="ANNOTATION_WIDTH_36" val="185"/>
  <p:tag name="ANNOTATION_HEIGHT_36" val="185"/>
  <p:tag name="ANNOTATION_ANIMATION_36" val="3"/>
  <p:tag name="ANNOTATION_ROTATION_36" val="0"/>
  <p:tag name="ANNOTATION_SUB_TYPE_36" val="2"/>
  <p:tag name="ANNOTATION_LOOP_COUNT_36" val="1"/>
  <p:tag name="ANNOTATION_BOX_RADIUS_36" val="0"/>
  <p:tag name="ANNOTATION_SCALE_36" val="50"/>
  <p:tag name="ANNOTATION_BORDER_ALPHA_36" val="100"/>
  <p:tag name="ANNOTATION_BORDER_COLOR_36" val="16777215"/>
  <p:tag name="ANNOTATION_FILL_COLOR_36" val="255"/>
  <p:tag name="ANNOTATION_FILL_ALPHA_36" val="100"/>
  <p:tag name="ANNOTATION_BORDER_WIDTH_36" val="2"/>
  <p:tag name="ANNOTATION_SLIDE_WIDTH_36" val="960"/>
  <p:tag name="ANNOTATION_SLIDE_HEIGHT_36" val="720"/>
  <p:tag name="ANNOTATION_TYPE_37" val="0"/>
  <p:tag name="ANNOTATION_START_37" val="53.7"/>
  <p:tag name="ANNOTATION_END_37" val="53.7"/>
  <p:tag name="ANNOTATION_TOP_37" val="260"/>
  <p:tag name="ANNOTATION_LEFT_37" val="43"/>
  <p:tag name="ANNOTATION_WIDTH_37" val="185"/>
  <p:tag name="ANNOTATION_HEIGHT_37" val="185"/>
  <p:tag name="ANNOTATION_ANIMATION_37" val="3"/>
  <p:tag name="ANNOTATION_ROTATION_37" val="0"/>
  <p:tag name="ANNOTATION_SUB_TYPE_37" val="2"/>
  <p:tag name="ANNOTATION_LOOP_COUNT_37" val="1"/>
  <p:tag name="ANNOTATION_BOX_RADIUS_37" val="0"/>
  <p:tag name="ANNOTATION_SCALE_37" val="50"/>
  <p:tag name="ANNOTATION_BORDER_ALPHA_37" val="100"/>
  <p:tag name="ANNOTATION_BORDER_COLOR_37" val="16777215"/>
  <p:tag name="ANNOTATION_FILL_COLOR_37" val="255"/>
  <p:tag name="ANNOTATION_FILL_ALPHA_37" val="100"/>
  <p:tag name="ANNOTATION_BORDER_WIDTH_37" val="2"/>
  <p:tag name="ANNOTATION_SLIDE_WIDTH_37" val="960"/>
  <p:tag name="ANNOTATION_SLIDE_HEIGHT_37" val="720"/>
  <p:tag name="ANNOTATION_TYPE_38" val="0"/>
  <p:tag name="ANNOTATION_START_38" val="53.7"/>
  <p:tag name="ANNOTATION_END_38" val="53.7"/>
  <p:tag name="ANNOTATION_TOP_38" val="373"/>
  <p:tag name="ANNOTATION_LEFT_38" val="58"/>
  <p:tag name="ANNOTATION_WIDTH_38" val="185"/>
  <p:tag name="ANNOTATION_HEIGHT_38" val="185"/>
  <p:tag name="ANNOTATION_ANIMATION_38" val="3"/>
  <p:tag name="ANNOTATION_ROTATION_38" val="0"/>
  <p:tag name="ANNOTATION_SUB_TYPE_38" val="2"/>
  <p:tag name="ANNOTATION_LOOP_COUNT_38" val="1"/>
  <p:tag name="ANNOTATION_BOX_RADIUS_38" val="0"/>
  <p:tag name="ANNOTATION_SCALE_38" val="50"/>
  <p:tag name="ANNOTATION_BORDER_ALPHA_38" val="100"/>
  <p:tag name="ANNOTATION_BORDER_COLOR_38" val="16777215"/>
  <p:tag name="ANNOTATION_FILL_COLOR_38" val="255"/>
  <p:tag name="ANNOTATION_FILL_ALPHA_38" val="100"/>
  <p:tag name="ANNOTATION_BORDER_WIDTH_38" val="2"/>
  <p:tag name="ANNOTATION_SLIDE_WIDTH_38" val="960"/>
  <p:tag name="ANNOTATION_SLIDE_HEIGHT_38" val="720"/>
  <p:tag name="ANNOTATION_TYPE_39" val="0"/>
  <p:tag name="ANNOTATION_START_39" val="53.7"/>
  <p:tag name="ANNOTATION_END_39" val="53.7"/>
  <p:tag name="ANNOTATION_TOP_39" val="437"/>
  <p:tag name="ANNOTATION_LEFT_39" val="58"/>
  <p:tag name="ANNOTATION_WIDTH_39" val="185"/>
  <p:tag name="ANNOTATION_HEIGHT_39" val="185"/>
  <p:tag name="ANNOTATION_ANIMATION_39" val="3"/>
  <p:tag name="ANNOTATION_ROTATION_39" val="0"/>
  <p:tag name="ANNOTATION_SUB_TYPE_39" val="2"/>
  <p:tag name="ANNOTATION_LOOP_COUNT_39" val="1"/>
  <p:tag name="ANNOTATION_BOX_RADIUS_39" val="0"/>
  <p:tag name="ANNOTATION_SCALE_39" val="50"/>
  <p:tag name="ANNOTATION_BORDER_ALPHA_39" val="100"/>
  <p:tag name="ANNOTATION_BORDER_COLOR_39" val="16777215"/>
  <p:tag name="ANNOTATION_FILL_COLOR_39" val="255"/>
  <p:tag name="ANNOTATION_FILL_ALPHA_39" val="100"/>
  <p:tag name="ANNOTATION_BORDER_WIDTH_39" val="2"/>
  <p:tag name="ANNOTATION_SLIDE_WIDTH_39" val="960"/>
  <p:tag name="ANNOTATION_SLIDE_HEIGHT_39" val="720"/>
  <p:tag name="ANNOTATION_TYPE_40" val="0"/>
  <p:tag name="ANNOTATION_START_40" val="53.7"/>
  <p:tag name="ANNOTATION_END_40" val="53.7"/>
  <p:tag name="ANNOTATION_TOP_40" val="370"/>
  <p:tag name="ANNOTATION_LEFT_40" val="42"/>
  <p:tag name="ANNOTATION_WIDTH_40" val="185"/>
  <p:tag name="ANNOTATION_HEIGHT_40" val="185"/>
  <p:tag name="ANNOTATION_ANIMATION_40" val="3"/>
  <p:tag name="ANNOTATION_ROTATION_40" val="0"/>
  <p:tag name="ANNOTATION_SUB_TYPE_40" val="2"/>
  <p:tag name="ANNOTATION_LOOP_COUNT_40" val="1"/>
  <p:tag name="ANNOTATION_BOX_RADIUS_40" val="0"/>
  <p:tag name="ANNOTATION_SCALE_40" val="50"/>
  <p:tag name="ANNOTATION_BORDER_ALPHA_40" val="100"/>
  <p:tag name="ANNOTATION_BORDER_COLOR_40" val="16777215"/>
  <p:tag name="ANNOTATION_FILL_COLOR_40" val="65535"/>
  <p:tag name="ANNOTATION_FILL_ALPHA_40" val="100"/>
  <p:tag name="ANNOTATION_BORDER_WIDTH_40" val="2"/>
  <p:tag name="ANNOTATION_SLIDE_WIDTH_40" val="960"/>
  <p:tag name="ANNOTATION_SLIDE_HEIGHT_40" val="720"/>
  <p:tag name="ANNOTATION_TYPE_41" val="0"/>
  <p:tag name="ANNOTATION_START_41" val="53.7"/>
  <p:tag name="ANNOTATION_END_41" val="53.7"/>
  <p:tag name="ANNOTATION_TOP_41" val="268"/>
  <p:tag name="ANNOTATION_LEFT_41" val="73"/>
  <p:tag name="ANNOTATION_WIDTH_41" val="185"/>
  <p:tag name="ANNOTATION_HEIGHT_41" val="185"/>
  <p:tag name="ANNOTATION_ANIMATION_41" val="3"/>
  <p:tag name="ANNOTATION_ROTATION_41" val="0"/>
  <p:tag name="ANNOTATION_SUB_TYPE_41" val="2"/>
  <p:tag name="ANNOTATION_LOOP_COUNT_41" val="1"/>
  <p:tag name="ANNOTATION_BOX_RADIUS_41" val="0"/>
  <p:tag name="ANNOTATION_SCALE_41" val="50"/>
  <p:tag name="ANNOTATION_BORDER_ALPHA_41" val="100"/>
  <p:tag name="ANNOTATION_BORDER_COLOR_41" val="16777215"/>
  <p:tag name="ANNOTATION_FILL_COLOR_41" val="65535"/>
  <p:tag name="ANNOTATION_FILL_ALPHA_41" val="100"/>
  <p:tag name="ANNOTATION_BORDER_WIDTH_41" val="2"/>
  <p:tag name="ANNOTATION_SLIDE_WIDTH_41" val="960"/>
  <p:tag name="ANNOTATION_SLIDE_HEIGHT_41" val="720"/>
  <p:tag name="ANNOTATION_TYPE_42" val="0"/>
  <p:tag name="ANNOTATION_START_42" val="53.7"/>
  <p:tag name="ANNOTATION_END_42" val="53.7"/>
  <p:tag name="ANNOTATION_TOP_42" val="170"/>
  <p:tag name="ANNOTATION_LEFT_42" val="68"/>
  <p:tag name="ANNOTATION_WIDTH_42" val="185"/>
  <p:tag name="ANNOTATION_HEIGHT_42" val="185"/>
  <p:tag name="ANNOTATION_ANIMATION_42" val="3"/>
  <p:tag name="ANNOTATION_ROTATION_42" val="0"/>
  <p:tag name="ANNOTATION_SUB_TYPE_42" val="2"/>
  <p:tag name="ANNOTATION_LOOP_COUNT_42" val="1"/>
  <p:tag name="ANNOTATION_BOX_RADIUS_42" val="0"/>
  <p:tag name="ANNOTATION_SCALE_42" val="50"/>
  <p:tag name="ANNOTATION_BORDER_ALPHA_42" val="100"/>
  <p:tag name="ANNOTATION_BORDER_COLOR_42" val="16777215"/>
  <p:tag name="ANNOTATION_FILL_COLOR_42" val="65535"/>
  <p:tag name="ANNOTATION_FILL_ALPHA_42" val="100"/>
  <p:tag name="ANNOTATION_BORDER_WIDTH_42" val="2"/>
  <p:tag name="ANNOTATION_SLIDE_WIDTH_42" val="960"/>
  <p:tag name="ANNOTATION_SLIDE_HEIGHT_42" val="720"/>
  <p:tag name="ANNOTATION_TYPE_43" val="0"/>
  <p:tag name="ANNOTATION_START_43" val="53.7"/>
  <p:tag name="ANNOTATION_END_43" val="53.7"/>
  <p:tag name="ANNOTATION_TOP_43" val="260"/>
  <p:tag name="ANNOTATION_LEFT_43" val="150"/>
  <p:tag name="ANNOTATION_WIDTH_43" val="185"/>
  <p:tag name="ANNOTATION_HEIGHT_43" val="185"/>
  <p:tag name="ANNOTATION_ANIMATION_43" val="3"/>
  <p:tag name="ANNOTATION_ROTATION_43" val="0"/>
  <p:tag name="ANNOTATION_SUB_TYPE_43" val="2"/>
  <p:tag name="ANNOTATION_LOOP_COUNT_43" val="1"/>
  <p:tag name="ANNOTATION_BOX_RADIUS_43" val="0"/>
  <p:tag name="ANNOTATION_SCALE_43" val="50"/>
  <p:tag name="ANNOTATION_BORDER_ALPHA_43" val="100"/>
  <p:tag name="ANNOTATION_BORDER_COLOR_43" val="16777215"/>
  <p:tag name="ANNOTATION_FILL_COLOR_43" val="49407"/>
  <p:tag name="ANNOTATION_FILL_ALPHA_43" val="100"/>
  <p:tag name="ANNOTATION_BORDER_WIDTH_43" val="2"/>
  <p:tag name="ANNOTATION_SLIDE_WIDTH_43" val="960"/>
  <p:tag name="ANNOTATION_SLIDE_HEIGHT_43" val="720"/>
  <p:tag name="ANNOTATION_TYPE_44" val="0"/>
  <p:tag name="ANNOTATION_START_44" val="53.7"/>
  <p:tag name="ANNOTATION_END_44" val="53.7"/>
  <p:tag name="ANNOTATION_TOP_44" val="312"/>
  <p:tag name="ANNOTATION_LEFT_44" val="188"/>
  <p:tag name="ANNOTATION_WIDTH_44" val="185"/>
  <p:tag name="ANNOTATION_HEIGHT_44" val="185"/>
  <p:tag name="ANNOTATION_ANIMATION_44" val="3"/>
  <p:tag name="ANNOTATION_ROTATION_44" val="0"/>
  <p:tag name="ANNOTATION_SUB_TYPE_44" val="2"/>
  <p:tag name="ANNOTATION_LOOP_COUNT_44" val="1"/>
  <p:tag name="ANNOTATION_BOX_RADIUS_44" val="0"/>
  <p:tag name="ANNOTATION_SCALE_44" val="50"/>
  <p:tag name="ANNOTATION_BORDER_ALPHA_44" val="100"/>
  <p:tag name="ANNOTATION_BORDER_COLOR_44" val="16777215"/>
  <p:tag name="ANNOTATION_FILL_COLOR_44" val="49407"/>
  <p:tag name="ANNOTATION_FILL_ALPHA_44" val="100"/>
  <p:tag name="ANNOTATION_BORDER_WIDTH_44" val="2"/>
  <p:tag name="ANNOTATION_SLIDE_WIDTH_44" val="960"/>
  <p:tag name="ANNOTATION_SLIDE_HEIGHT_44" val="720"/>
  <p:tag name="ANNOTATION_TYPE_45" val="0"/>
  <p:tag name="ANNOTATION_START_45" val="53.7"/>
  <p:tag name="ANNOTATION_END_45" val="53.7"/>
  <p:tag name="ANNOTATION_TOP_45" val="387"/>
  <p:tag name="ANNOTATION_LEFT_45" val="65"/>
  <p:tag name="ANNOTATION_WIDTH_45" val="185"/>
  <p:tag name="ANNOTATION_HEIGHT_45" val="185"/>
  <p:tag name="ANNOTATION_ANIMATION_45" val="3"/>
  <p:tag name="ANNOTATION_ROTATION_45" val="0"/>
  <p:tag name="ANNOTATION_SUB_TYPE_45" val="2"/>
  <p:tag name="ANNOTATION_LOOP_COUNT_45" val="1"/>
  <p:tag name="ANNOTATION_BOX_RADIUS_45" val="0"/>
  <p:tag name="ANNOTATION_SCALE_45" val="50"/>
  <p:tag name="ANNOTATION_BORDER_ALPHA_45" val="100"/>
  <p:tag name="ANNOTATION_BORDER_COLOR_45" val="16777215"/>
  <p:tag name="ANNOTATION_FILL_COLOR_45" val="49407"/>
  <p:tag name="ANNOTATION_FILL_ALPHA_45" val="100"/>
  <p:tag name="ANNOTATION_BORDER_WIDTH_45" val="2"/>
  <p:tag name="ANNOTATION_SLIDE_WIDTH_45" val="960"/>
  <p:tag name="ANNOTATION_SLIDE_HEIGHT_45" val="720"/>
  <p:tag name="ANNOTATION_TYPE_46" val="0"/>
  <p:tag name="ANNOTATION_START_46" val="53.7"/>
  <p:tag name="ANNOTATION_END_46" val="53.7"/>
  <p:tag name="ANNOTATION_TOP_46" val="432"/>
  <p:tag name="ANNOTATION_LEFT_46" val="48"/>
  <p:tag name="ANNOTATION_WIDTH_46" val="185"/>
  <p:tag name="ANNOTATION_HEIGHT_46" val="185"/>
  <p:tag name="ANNOTATION_ANIMATION_46" val="3"/>
  <p:tag name="ANNOTATION_ROTATION_46" val="0"/>
  <p:tag name="ANNOTATION_SUB_TYPE_46" val="2"/>
  <p:tag name="ANNOTATION_LOOP_COUNT_46" val="1"/>
  <p:tag name="ANNOTATION_BOX_RADIUS_46" val="0"/>
  <p:tag name="ANNOTATION_SCALE_46" val="50"/>
  <p:tag name="ANNOTATION_BORDER_ALPHA_46" val="100"/>
  <p:tag name="ANNOTATION_BORDER_COLOR_46" val="16777215"/>
  <p:tag name="ANNOTATION_FILL_COLOR_46" val="49407"/>
  <p:tag name="ANNOTATION_FILL_ALPHA_46" val="100"/>
  <p:tag name="ANNOTATION_BORDER_WIDTH_46" val="2"/>
  <p:tag name="ANNOTATION_SLIDE_WIDTH_46" val="960"/>
  <p:tag name="ANNOTATION_SLIDE_HEIGHT_46" val="720"/>
  <p:tag name="ANNOTATION_TYPE_47" val="0"/>
  <p:tag name="ANNOTATION_START_47" val="53.7"/>
  <p:tag name="ANNOTATION_END_47" val="53.7"/>
  <p:tag name="ANNOTATION_TOP_47" val="382"/>
  <p:tag name="ANNOTATION_LEFT_47" val="488"/>
  <p:tag name="ANNOTATION_WIDTH_47" val="185"/>
  <p:tag name="ANNOTATION_HEIGHT_47" val="185"/>
  <p:tag name="ANNOTATION_ANIMATION_47" val="3"/>
  <p:tag name="ANNOTATION_ROTATION_47" val="0"/>
  <p:tag name="ANNOTATION_SUB_TYPE_47" val="2"/>
  <p:tag name="ANNOTATION_LOOP_COUNT_47" val="1"/>
  <p:tag name="ANNOTATION_BOX_RADIUS_47" val="0"/>
  <p:tag name="ANNOTATION_SCALE_47" val="50"/>
  <p:tag name="ANNOTATION_BORDER_ALPHA_47" val="100"/>
  <p:tag name="ANNOTATION_BORDER_COLOR_47" val="16777215"/>
  <p:tag name="ANNOTATION_FILL_COLOR_47" val="192"/>
  <p:tag name="ANNOTATION_FILL_ALPHA_47" val="100"/>
  <p:tag name="ANNOTATION_BORDER_WIDTH_47" val="2"/>
  <p:tag name="ANNOTATION_SLIDE_WIDTH_47" val="960"/>
  <p:tag name="ANNOTATION_SLIDE_HEIGHT_47" val="720"/>
  <p:tag name="ANNOTATION_TYPE_48" val="0"/>
  <p:tag name="ANNOTATION_START_48" val="53.7"/>
  <p:tag name="ANNOTATION_END_48" val="53.7"/>
  <p:tag name="ANNOTATION_TOP_48" val="335"/>
  <p:tag name="ANNOTATION_LEFT_48" val="467"/>
  <p:tag name="ANNOTATION_WIDTH_48" val="185"/>
  <p:tag name="ANNOTATION_HEIGHT_48" val="185"/>
  <p:tag name="ANNOTATION_ANIMATION_48" val="3"/>
  <p:tag name="ANNOTATION_ROTATION_48" val="0"/>
  <p:tag name="ANNOTATION_SUB_TYPE_48" val="2"/>
  <p:tag name="ANNOTATION_LOOP_COUNT_48" val="1"/>
  <p:tag name="ANNOTATION_BOX_RADIUS_48" val="0"/>
  <p:tag name="ANNOTATION_SCALE_48" val="50"/>
  <p:tag name="ANNOTATION_BORDER_ALPHA_48" val="100"/>
  <p:tag name="ANNOTATION_BORDER_COLOR_48" val="16777215"/>
  <p:tag name="ANNOTATION_FILL_COLOR_48" val="255"/>
  <p:tag name="ANNOTATION_FILL_ALPHA_48" val="100"/>
  <p:tag name="ANNOTATION_BORDER_WIDTH_48" val="2"/>
  <p:tag name="ANNOTATION_SLIDE_WIDTH_48" val="960"/>
  <p:tag name="ANNOTATION_SLIDE_HEIGHT_48" val="720"/>
  <p:tag name="ANNOTATION_TYPE_49" val="0"/>
  <p:tag name="ANNOTATION_START_49" val="53.7"/>
  <p:tag name="ANNOTATION_END_49" val="53.7"/>
  <p:tag name="ANNOTATION_TOP_49" val="317"/>
  <p:tag name="ANNOTATION_LEFT_49" val="150"/>
  <p:tag name="ANNOTATION_WIDTH_49" val="185"/>
  <p:tag name="ANNOTATION_HEIGHT_49" val="185"/>
  <p:tag name="ANNOTATION_ANIMATION_49" val="3"/>
  <p:tag name="ANNOTATION_ROTATION_49" val="0"/>
  <p:tag name="ANNOTATION_SUB_TYPE_49" val="2"/>
  <p:tag name="ANNOTATION_LOOP_COUNT_49" val="1"/>
  <p:tag name="ANNOTATION_BOX_RADIUS_49" val="0"/>
  <p:tag name="ANNOTATION_SCALE_49" val="50"/>
  <p:tag name="ANNOTATION_BORDER_ALPHA_49" val="100"/>
  <p:tag name="ANNOTATION_BORDER_COLOR_49" val="16777215"/>
  <p:tag name="ANNOTATION_FILL_COLOR_49" val="255"/>
  <p:tag name="ANNOTATION_FILL_ALPHA_49" val="100"/>
  <p:tag name="ANNOTATION_BORDER_WIDTH_49" val="2"/>
  <p:tag name="ANNOTATION_SLIDE_WIDTH_49" val="960"/>
  <p:tag name="ANNOTATION_SLIDE_HEIGHT_49" val="720"/>
  <p:tag name="ANNOTATION_TYPE_50" val="0"/>
  <p:tag name="ANNOTATION_START_50" val="53.7"/>
  <p:tag name="ANNOTATION_END_50" val="53.7"/>
  <p:tag name="ANNOTATION_TOP_50" val="368"/>
  <p:tag name="ANNOTATION_LEFT_50" val="53"/>
  <p:tag name="ANNOTATION_WIDTH_50" val="185"/>
  <p:tag name="ANNOTATION_HEIGHT_50" val="185"/>
  <p:tag name="ANNOTATION_ANIMATION_50" val="3"/>
  <p:tag name="ANNOTATION_ROTATION_50" val="0"/>
  <p:tag name="ANNOTATION_SUB_TYPE_50" val="2"/>
  <p:tag name="ANNOTATION_LOOP_COUNT_50" val="1"/>
  <p:tag name="ANNOTATION_BOX_RADIUS_50" val="0"/>
  <p:tag name="ANNOTATION_SCALE_50" val="50"/>
  <p:tag name="ANNOTATION_BORDER_ALPHA_50" val="100"/>
  <p:tag name="ANNOTATION_BORDER_COLOR_50" val="16777215"/>
  <p:tag name="ANNOTATION_FILL_COLOR_50" val="255"/>
  <p:tag name="ANNOTATION_FILL_ALPHA_50" val="100"/>
  <p:tag name="ANNOTATION_BORDER_WIDTH_50" val="2"/>
  <p:tag name="ANNOTATION_SLIDE_WIDTH_50" val="960"/>
  <p:tag name="ANNOTATION_SLIDE_HEIGHT_50" val="720"/>
  <p:tag name="ANNOTATION_TYPE_51" val="0"/>
  <p:tag name="ANNOTATION_START_51" val="53.7"/>
  <p:tag name="ANNOTATION_END_51" val="53.7"/>
  <p:tag name="ANNOTATION_TOP_51" val="335"/>
  <p:tag name="ANNOTATION_LEFT_51" val="380"/>
  <p:tag name="ANNOTATION_WIDTH_51" val="185"/>
  <p:tag name="ANNOTATION_HEIGHT_51" val="185"/>
  <p:tag name="ANNOTATION_ANIMATION_51" val="3"/>
  <p:tag name="ANNOTATION_ROTATION_51" val="0"/>
  <p:tag name="ANNOTATION_SUB_TYPE_51" val="2"/>
  <p:tag name="ANNOTATION_LOOP_COUNT_51" val="3"/>
  <p:tag name="ANNOTATION_BOX_RADIUS_51" val="0"/>
  <p:tag name="ANNOTATION_SCALE_51" val="50"/>
  <p:tag name="ANNOTATION_BORDER_ALPHA_51" val="100"/>
  <p:tag name="ANNOTATION_BORDER_COLOR_51" val="16777215"/>
  <p:tag name="ANNOTATION_FILL_COLOR_51" val="255"/>
  <p:tag name="ANNOTATION_FILL_ALPHA_51" val="100"/>
  <p:tag name="ANNOTATION_BORDER_WIDTH_51" val="2"/>
  <p:tag name="ANNOTATION_SLIDE_WIDTH_51" val="960"/>
  <p:tag name="ANNOTATION_SLIDE_HEIGHT_51" val="720"/>
  <p:tag name="ANNOTATION_TYPE_52" val="0"/>
  <p:tag name="ANNOTATION_START_52" val="53.7"/>
  <p:tag name="ANNOTATION_END_52" val="53.7"/>
  <p:tag name="ANNOTATION_TOP_52" val="378"/>
  <p:tag name="ANNOTATION_LEFT_52" val="365"/>
  <p:tag name="ANNOTATION_WIDTH_52" val="185"/>
  <p:tag name="ANNOTATION_HEIGHT_52" val="185"/>
  <p:tag name="ANNOTATION_ANIMATION_52" val="3"/>
  <p:tag name="ANNOTATION_ROTATION_52" val="0"/>
  <p:tag name="ANNOTATION_SUB_TYPE_52" val="2"/>
  <p:tag name="ANNOTATION_LOOP_COUNT_52" val="3"/>
  <p:tag name="ANNOTATION_BOX_RADIUS_52" val="0"/>
  <p:tag name="ANNOTATION_SCALE_52" val="50"/>
  <p:tag name="ANNOTATION_BORDER_ALPHA_52" val="100"/>
  <p:tag name="ANNOTATION_BORDER_COLOR_52" val="16777215"/>
  <p:tag name="ANNOTATION_FILL_COLOR_52" val="255"/>
  <p:tag name="ANNOTATION_FILL_ALPHA_52" val="100"/>
  <p:tag name="ANNOTATION_BORDER_WIDTH_52" val="2"/>
  <p:tag name="ANNOTATION_SLIDE_WIDTH_52" val="960"/>
  <p:tag name="ANNOTATION_SLIDE_HEIGHT_52" val="720"/>
  <p:tag name="ANNOTATION_TYPE_53" val="0"/>
  <p:tag name="ANNOTATION_START_53" val="53.7"/>
  <p:tag name="ANNOTATION_END_53" val="53.7"/>
  <p:tag name="ANNOTATION_TOP_53" val="437"/>
  <p:tag name="ANNOTATION_LEFT_53" val="238"/>
  <p:tag name="ANNOTATION_WIDTH_53" val="185"/>
  <p:tag name="ANNOTATION_HEIGHT_53" val="185"/>
  <p:tag name="ANNOTATION_ANIMATION_53" val="3"/>
  <p:tag name="ANNOTATION_ROTATION_53" val="0"/>
  <p:tag name="ANNOTATION_SUB_TYPE_53" val="2"/>
  <p:tag name="ANNOTATION_LOOP_COUNT_53" val="3"/>
  <p:tag name="ANNOTATION_BOX_RADIUS_53" val="0"/>
  <p:tag name="ANNOTATION_SCALE_53" val="50"/>
  <p:tag name="ANNOTATION_BORDER_ALPHA_53" val="100"/>
  <p:tag name="ANNOTATION_BORDER_COLOR_53" val="16777215"/>
  <p:tag name="ANNOTATION_FILL_COLOR_53" val="255"/>
  <p:tag name="ANNOTATION_FILL_ALPHA_53" val="100"/>
  <p:tag name="ANNOTATION_BORDER_WIDTH_53" val="2"/>
  <p:tag name="ANNOTATION_SLIDE_WIDTH_53" val="960"/>
  <p:tag name="ANNOTATION_SLIDE_HEIGHT_53" val="720"/>
  <p:tag name="ANNOTATION_TYPE_54" val="0"/>
  <p:tag name="ANNOTATION_START_54" val="53.7"/>
  <p:tag name="ANNOTATION_END_54" val="53.7"/>
  <p:tag name="ANNOTATION_TOP_54" val="427"/>
  <p:tag name="ANNOTATION_LEFT_54" val="38"/>
  <p:tag name="ANNOTATION_WIDTH_54" val="185"/>
  <p:tag name="ANNOTATION_HEIGHT_54" val="185"/>
  <p:tag name="ANNOTATION_ANIMATION_54" val="3"/>
  <p:tag name="ANNOTATION_ROTATION_54" val="0"/>
  <p:tag name="ANNOTATION_SUB_TYPE_54" val="2"/>
  <p:tag name="ANNOTATION_LOOP_COUNT_54" val="3"/>
  <p:tag name="ANNOTATION_BOX_RADIUS_54" val="0"/>
  <p:tag name="ANNOTATION_SCALE_54" val="50"/>
  <p:tag name="ANNOTATION_BORDER_ALPHA_54" val="100"/>
  <p:tag name="ANNOTATION_BORDER_COLOR_54" val="16777215"/>
  <p:tag name="ANNOTATION_FILL_COLOR_54" val="255"/>
  <p:tag name="ANNOTATION_FILL_ALPHA_54" val="100"/>
  <p:tag name="ANNOTATION_BORDER_WIDTH_54" val="2"/>
  <p:tag name="ANNOTATION_SLIDE_WIDTH_54" val="960"/>
  <p:tag name="ANNOTATION_SLIDE_HEIGHT_54" val="720"/>
  <p:tag name="ANNOTATION_TYPE_55" val="0"/>
  <p:tag name="ANNOTATION_START_55" val="53.7"/>
  <p:tag name="ANNOTATION_END_55" val="53.7"/>
  <p:tag name="ANNOTATION_TOP_55" val="362"/>
  <p:tag name="ANNOTATION_LEFT_55" val="50"/>
  <p:tag name="ANNOTATION_WIDTH_55" val="185"/>
  <p:tag name="ANNOTATION_HEIGHT_55" val="185"/>
  <p:tag name="ANNOTATION_ANIMATION_55" val="3"/>
  <p:tag name="ANNOTATION_ROTATION_55" val="0"/>
  <p:tag name="ANNOTATION_SUB_TYPE_55" val="2"/>
  <p:tag name="ANNOTATION_LOOP_COUNT_55" val="3"/>
  <p:tag name="ANNOTATION_BOX_RADIUS_55" val="0"/>
  <p:tag name="ANNOTATION_SCALE_55" val="50"/>
  <p:tag name="ANNOTATION_BORDER_ALPHA_55" val="100"/>
  <p:tag name="ANNOTATION_BORDER_COLOR_55" val="16777215"/>
  <p:tag name="ANNOTATION_FILL_COLOR_55" val="255"/>
  <p:tag name="ANNOTATION_FILL_ALPHA_55" val="100"/>
  <p:tag name="ANNOTATION_BORDER_WIDTH_55" val="2"/>
  <p:tag name="ANNOTATION_SLIDE_WIDTH_55" val="960"/>
  <p:tag name="ANNOTATION_SLIDE_HEIGHT_55" val="720"/>
  <p:tag name="ANNOTATION_TYPE_56" val="0"/>
  <p:tag name="ANNOTATION_START_56" val="53.7"/>
  <p:tag name="ANNOTATION_END_56" val="53.7"/>
  <p:tag name="ANNOTATION_TOP_56" val="267"/>
  <p:tag name="ANNOTATION_LEFT_56" val="63"/>
  <p:tag name="ANNOTATION_WIDTH_56" val="185"/>
  <p:tag name="ANNOTATION_HEIGHT_56" val="185"/>
  <p:tag name="ANNOTATION_ANIMATION_56" val="3"/>
  <p:tag name="ANNOTATION_ROTATION_56" val="0"/>
  <p:tag name="ANNOTATION_SUB_TYPE_56" val="2"/>
  <p:tag name="ANNOTATION_LOOP_COUNT_56" val="3"/>
  <p:tag name="ANNOTATION_BOX_RADIUS_56" val="0"/>
  <p:tag name="ANNOTATION_SCALE_56" val="50"/>
  <p:tag name="ANNOTATION_BORDER_ALPHA_56" val="100"/>
  <p:tag name="ANNOTATION_BORDER_COLOR_56" val="16777215"/>
  <p:tag name="ANNOTATION_FILL_COLOR_56" val="255"/>
  <p:tag name="ANNOTATION_FILL_ALPHA_56" val="100"/>
  <p:tag name="ANNOTATION_BORDER_WIDTH_56" val="2"/>
  <p:tag name="ANNOTATION_SLIDE_WIDTH_56" val="960"/>
  <p:tag name="ANNOTATION_SLIDE_HEIGHT_56" val="720"/>
  <p:tag name="ANNOTATION_TYPE_57" val="0"/>
  <p:tag name="ANNOTATION_START_57" val="53.7"/>
  <p:tag name="ANNOTATION_END_57" val="53.7"/>
  <p:tag name="ANNOTATION_TOP_57" val="163"/>
  <p:tag name="ANNOTATION_LEFT_57" val="60"/>
  <p:tag name="ANNOTATION_WIDTH_57" val="185"/>
  <p:tag name="ANNOTATION_HEIGHT_57" val="185"/>
  <p:tag name="ANNOTATION_ANIMATION_57" val="3"/>
  <p:tag name="ANNOTATION_ROTATION_57" val="0"/>
  <p:tag name="ANNOTATION_SUB_TYPE_57" val="2"/>
  <p:tag name="ANNOTATION_LOOP_COUNT_57" val="3"/>
  <p:tag name="ANNOTATION_BOX_RADIUS_57" val="0"/>
  <p:tag name="ANNOTATION_SCALE_57" val="50"/>
  <p:tag name="ANNOTATION_BORDER_ALPHA_57" val="100"/>
  <p:tag name="ANNOTATION_BORDER_COLOR_57" val="16777215"/>
  <p:tag name="ANNOTATION_FILL_COLOR_57" val="255"/>
  <p:tag name="ANNOTATION_FILL_ALPHA_57" val="100"/>
  <p:tag name="ANNOTATION_BORDER_WIDTH_57" val="2"/>
  <p:tag name="ANNOTATION_SLIDE_WIDTH_57" val="960"/>
  <p:tag name="ANNOTATION_SLIDE_HEIGHT_57" val="720"/>
  <p:tag name="ANNOTATION_TYPE_58" val="0"/>
  <p:tag name="ANNOTATION_START_58" val="53.7"/>
  <p:tag name="ANNOTATION_END_58" val="53.7"/>
  <p:tag name="ANNOTATION_TOP_58" val="267"/>
  <p:tag name="ANNOTATION_LEFT_58" val="57"/>
  <p:tag name="ANNOTATION_WIDTH_58" val="185"/>
  <p:tag name="ANNOTATION_HEIGHT_58" val="185"/>
  <p:tag name="ANNOTATION_ANIMATION_58" val="3"/>
  <p:tag name="ANNOTATION_ROTATION_58" val="0"/>
  <p:tag name="ANNOTATION_SUB_TYPE_58" val="2"/>
  <p:tag name="ANNOTATION_LOOP_COUNT_58" val="3"/>
  <p:tag name="ANNOTATION_BOX_RADIUS_58" val="0"/>
  <p:tag name="ANNOTATION_SCALE_58" val="50"/>
  <p:tag name="ANNOTATION_BORDER_ALPHA_58" val="100"/>
  <p:tag name="ANNOTATION_BORDER_COLOR_58" val="16777215"/>
  <p:tag name="ANNOTATION_FILL_COLOR_58" val="255"/>
  <p:tag name="ANNOTATION_FILL_ALPHA_58" val="100"/>
  <p:tag name="ANNOTATION_BORDER_WIDTH_58" val="2"/>
  <p:tag name="ANNOTATION_SLIDE_WIDTH_58" val="960"/>
  <p:tag name="ANNOTATION_SLIDE_HEIGHT_58" val="720"/>
  <p:tag name="ANNOTATION_TYPE_59" val="0"/>
  <p:tag name="ANNOTATION_START_59" val="53.7"/>
  <p:tag name="ANNOTATION_END_59" val="53.7"/>
  <p:tag name="ANNOTATION_TOP_59" val="365"/>
  <p:tag name="ANNOTATION_LEFT_59" val="62"/>
  <p:tag name="ANNOTATION_WIDTH_59" val="185"/>
  <p:tag name="ANNOTATION_HEIGHT_59" val="185"/>
  <p:tag name="ANNOTATION_ANIMATION_59" val="3"/>
  <p:tag name="ANNOTATION_ROTATION_59" val="0"/>
  <p:tag name="ANNOTATION_SUB_TYPE_59" val="2"/>
  <p:tag name="ANNOTATION_LOOP_COUNT_59" val="3"/>
  <p:tag name="ANNOTATION_BOX_RADIUS_59" val="0"/>
  <p:tag name="ANNOTATION_SCALE_59" val="50"/>
  <p:tag name="ANNOTATION_BORDER_ALPHA_59" val="100"/>
  <p:tag name="ANNOTATION_BORDER_COLOR_59" val="16777215"/>
  <p:tag name="ANNOTATION_FILL_COLOR_59" val="255"/>
  <p:tag name="ANNOTATION_FILL_ALPHA_59" val="100"/>
  <p:tag name="ANNOTATION_BORDER_WIDTH_59" val="2"/>
  <p:tag name="ANNOTATION_SLIDE_WIDTH_59" val="960"/>
  <p:tag name="ANNOTATION_SLIDE_HEIGHT_59" val="720"/>
  <p:tag name="ANNOTATION_TYPE_60" val="0"/>
  <p:tag name="ANNOTATION_START_60" val="53.7"/>
  <p:tag name="ANNOTATION_END_60" val="53.7"/>
  <p:tag name="ANNOTATION_TOP_60" val="432"/>
  <p:tag name="ANNOTATION_LEFT_60" val="65"/>
  <p:tag name="ANNOTATION_WIDTH_60" val="185"/>
  <p:tag name="ANNOTATION_HEIGHT_60" val="185"/>
  <p:tag name="ANNOTATION_ANIMATION_60" val="3"/>
  <p:tag name="ANNOTATION_ROTATION_60" val="0"/>
  <p:tag name="ANNOTATION_SUB_TYPE_60" val="2"/>
  <p:tag name="ANNOTATION_LOOP_COUNT_60" val="3"/>
  <p:tag name="ANNOTATION_BOX_RADIUS_60" val="0"/>
  <p:tag name="ANNOTATION_SCALE_60" val="50"/>
  <p:tag name="ANNOTATION_BORDER_ALPHA_60" val="100"/>
  <p:tag name="ANNOTATION_BORDER_COLOR_60" val="16777215"/>
  <p:tag name="ANNOTATION_FILL_COLOR_60" val="255"/>
  <p:tag name="ANNOTATION_FILL_ALPHA_60" val="100"/>
  <p:tag name="ANNOTATION_BORDER_WIDTH_60" val="2"/>
  <p:tag name="ANNOTATION_SLIDE_WIDTH_60" val="960"/>
  <p:tag name="ANNOTATION_SLIDE_HEIGHT_60" val="720"/>
  <p:tag name="ANNOTATION_TYPE_61" val="0"/>
  <p:tag name="ANNOTATION_START_61" val="53.7"/>
  <p:tag name="ANNOTATION_END_61" val="53.7"/>
  <p:tag name="ANNOTATION_TOP_61" val="370"/>
  <p:tag name="ANNOTATION_LEFT_61" val="113"/>
  <p:tag name="ANNOTATION_WIDTH_61" val="185"/>
  <p:tag name="ANNOTATION_HEIGHT_61" val="185"/>
  <p:tag name="ANNOTATION_ANIMATION_61" val="2"/>
  <p:tag name="ANNOTATION_ROTATION_61" val="0"/>
  <p:tag name="ANNOTATION_SUB_TYPE_61" val="2"/>
  <p:tag name="ANNOTATION_LOOP_COUNT_61" val="1"/>
  <p:tag name="ANNOTATION_BOX_RADIUS_61" val="0"/>
  <p:tag name="ANNOTATION_SCALE_61" val="50"/>
  <p:tag name="ANNOTATION_BORDER_ALPHA_61" val="100"/>
  <p:tag name="ANNOTATION_BORDER_COLOR_61" val="16777215"/>
  <p:tag name="ANNOTATION_FILL_COLOR_61" val="255"/>
  <p:tag name="ANNOTATION_FILL_ALPHA_61" val="100"/>
  <p:tag name="ANNOTATION_BORDER_WIDTH_61" val="2"/>
  <p:tag name="ANNOTATION_SLIDE_WIDTH_61" val="960"/>
  <p:tag name="ANNOTATION_SLIDE_HEIGHT_61" val="720"/>
  <p:tag name="ANNOTATION_TYPE_62" val="0"/>
  <p:tag name="ANNOTATION_START_62" val="53.7"/>
  <p:tag name="ANNOTATION_END_62" val="53.7"/>
  <p:tag name="ANNOTATION_TOP_62" val="262"/>
  <p:tag name="ANNOTATION_LEFT_62" val="52"/>
  <p:tag name="ANNOTATION_WIDTH_62" val="185"/>
  <p:tag name="ANNOTATION_HEIGHT_62" val="185"/>
  <p:tag name="ANNOTATION_ANIMATION_62" val="2"/>
  <p:tag name="ANNOTATION_ROTATION_62" val="0"/>
  <p:tag name="ANNOTATION_SUB_TYPE_62" val="2"/>
  <p:tag name="ANNOTATION_LOOP_COUNT_62" val="1"/>
  <p:tag name="ANNOTATION_BOX_RADIUS_62" val="0"/>
  <p:tag name="ANNOTATION_SCALE_62" val="50"/>
  <p:tag name="ANNOTATION_BORDER_ALPHA_62" val="100"/>
  <p:tag name="ANNOTATION_BORDER_COLOR_62" val="16777215"/>
  <p:tag name="ANNOTATION_FILL_COLOR_62" val="255"/>
  <p:tag name="ANNOTATION_FILL_ALPHA_62" val="100"/>
  <p:tag name="ANNOTATION_BORDER_WIDTH_62" val="2"/>
  <p:tag name="ANNOTATION_SLIDE_WIDTH_62" val="960"/>
  <p:tag name="ANNOTATION_SLIDE_HEIGHT_62" val="720"/>
  <p:tag name="ANNOTATION_TYPE_63" val="0"/>
  <p:tag name="ANNOTATION_START_63" val="53.7"/>
  <p:tag name="ANNOTATION_END_63" val="53.7"/>
  <p:tag name="ANNOTATION_TOP_63" val="165"/>
  <p:tag name="ANNOTATION_LEFT_63" val="47"/>
  <p:tag name="ANNOTATION_WIDTH_63" val="185"/>
  <p:tag name="ANNOTATION_HEIGHT_63" val="185"/>
  <p:tag name="ANNOTATION_ANIMATION_63" val="2"/>
  <p:tag name="ANNOTATION_ROTATION_63" val="0"/>
  <p:tag name="ANNOTATION_SUB_TYPE_63" val="2"/>
  <p:tag name="ANNOTATION_LOOP_COUNT_63" val="1"/>
  <p:tag name="ANNOTATION_BOX_RADIUS_63" val="0"/>
  <p:tag name="ANNOTATION_SCALE_63" val="50"/>
  <p:tag name="ANNOTATION_BORDER_ALPHA_63" val="100"/>
  <p:tag name="ANNOTATION_BORDER_COLOR_63" val="16777215"/>
  <p:tag name="ANNOTATION_FILL_COLOR_63" val="255"/>
  <p:tag name="ANNOTATION_FILL_ALPHA_63" val="100"/>
  <p:tag name="ANNOTATION_BORDER_WIDTH_63" val="2"/>
  <p:tag name="ANNOTATION_SLIDE_WIDTH_63" val="960"/>
  <p:tag name="ANNOTATION_SLIDE_HEIGHT_63" val="720"/>
  <p:tag name="ANNOTATION_TYPE_64" val="0"/>
  <p:tag name="ANNOTATION_START_64" val="53.7"/>
  <p:tag name="ANNOTATION_END_64" val="53.7"/>
  <p:tag name="ANNOTATION_TOP_64" val="263"/>
  <p:tag name="ANNOTATION_LEFT_64" val="43"/>
  <p:tag name="ANNOTATION_WIDTH_64" val="185"/>
  <p:tag name="ANNOTATION_HEIGHT_64" val="185"/>
  <p:tag name="ANNOTATION_ANIMATION_64" val="2"/>
  <p:tag name="ANNOTATION_ROTATION_64" val="0"/>
  <p:tag name="ANNOTATION_SUB_TYPE_64" val="2"/>
  <p:tag name="ANNOTATION_LOOP_COUNT_64" val="1"/>
  <p:tag name="ANNOTATION_BOX_RADIUS_64" val="0"/>
  <p:tag name="ANNOTATION_SCALE_64" val="50"/>
  <p:tag name="ANNOTATION_BORDER_ALPHA_64" val="100"/>
  <p:tag name="ANNOTATION_BORDER_COLOR_64" val="16777215"/>
  <p:tag name="ANNOTATION_FILL_COLOR_64" val="255"/>
  <p:tag name="ANNOTATION_FILL_ALPHA_64" val="100"/>
  <p:tag name="ANNOTATION_BORDER_WIDTH_64" val="2"/>
  <p:tag name="ANNOTATION_SLIDE_WIDTH_64" val="960"/>
  <p:tag name="ANNOTATION_SLIDE_HEIGHT_64" val="720"/>
  <p:tag name="ANNOTATION_TYPE_65" val="0"/>
  <p:tag name="ANNOTATION_START_65" val="53.7"/>
  <p:tag name="ANNOTATION_END_65" val="53.7"/>
  <p:tag name="ANNOTATION_TOP_65" val="365"/>
  <p:tag name="ANNOTATION_LEFT_65" val="53"/>
  <p:tag name="ANNOTATION_WIDTH_65" val="185"/>
  <p:tag name="ANNOTATION_HEIGHT_65" val="185"/>
  <p:tag name="ANNOTATION_ANIMATION_65" val="2"/>
  <p:tag name="ANNOTATION_ROTATION_65" val="0"/>
  <p:tag name="ANNOTATION_SUB_TYPE_65" val="2"/>
  <p:tag name="ANNOTATION_LOOP_COUNT_65" val="1"/>
  <p:tag name="ANNOTATION_BOX_RADIUS_65" val="0"/>
  <p:tag name="ANNOTATION_SCALE_65" val="50"/>
  <p:tag name="ANNOTATION_BORDER_ALPHA_65" val="100"/>
  <p:tag name="ANNOTATION_BORDER_COLOR_65" val="16777215"/>
  <p:tag name="ANNOTATION_FILL_COLOR_65" val="255"/>
  <p:tag name="ANNOTATION_FILL_ALPHA_65" val="100"/>
  <p:tag name="ANNOTATION_BORDER_WIDTH_65" val="2"/>
  <p:tag name="ANNOTATION_SLIDE_WIDTH_65" val="960"/>
  <p:tag name="ANNOTATION_SLIDE_HEIGHT_65" val="720"/>
  <p:tag name="ANNOTATION_TYPE_66" val="0"/>
  <p:tag name="ANNOTATION_START_66" val="53.7"/>
  <p:tag name="ANNOTATION_END_66" val="53.7"/>
  <p:tag name="ANNOTATION_TOP_66" val="428"/>
  <p:tag name="ANNOTATION_LEFT_66" val="57"/>
  <p:tag name="ANNOTATION_WIDTH_66" val="185"/>
  <p:tag name="ANNOTATION_HEIGHT_66" val="185"/>
  <p:tag name="ANNOTATION_ANIMATION_66" val="2"/>
  <p:tag name="ANNOTATION_ROTATION_66" val="0"/>
  <p:tag name="ANNOTATION_SUB_TYPE_66" val="2"/>
  <p:tag name="ANNOTATION_LOOP_COUNT_66" val="1"/>
  <p:tag name="ANNOTATION_BOX_RADIUS_66" val="0"/>
  <p:tag name="ANNOTATION_SCALE_66" val="50"/>
  <p:tag name="ANNOTATION_BORDER_ALPHA_66" val="100"/>
  <p:tag name="ANNOTATION_BORDER_COLOR_66" val="16777215"/>
  <p:tag name="ANNOTATION_FILL_COLOR_66" val="255"/>
  <p:tag name="ANNOTATION_FILL_ALPHA_66" val="100"/>
  <p:tag name="ANNOTATION_BORDER_WIDTH_66" val="2"/>
  <p:tag name="ANNOTATION_SLIDE_WIDTH_66" val="960"/>
  <p:tag name="ANNOTATION_SLIDE_HEIGHT_66" val="720"/>
  <p:tag name="ANNOTATION_TYPE_67" val="0"/>
  <p:tag name="ANNOTATION_START_67" val="53.7"/>
  <p:tag name="ANNOTATION_END_67" val="53.7"/>
  <p:tag name="ANNOTATION_TOP_67" val="273"/>
  <p:tag name="ANNOTATION_LEFT_67" val="70"/>
  <p:tag name="ANNOTATION_WIDTH_67" val="185"/>
  <p:tag name="ANNOTATION_HEIGHT_67" val="185"/>
  <p:tag name="ANNOTATION_ANIMATION_67" val="2"/>
  <p:tag name="ANNOTATION_ROTATION_67" val="0"/>
  <p:tag name="ANNOTATION_SUB_TYPE_67" val="2"/>
  <p:tag name="ANNOTATION_LOOP_COUNT_67" val="3"/>
  <p:tag name="ANNOTATION_BOX_RADIUS_67" val="0"/>
  <p:tag name="ANNOTATION_SCALE_67" val="50"/>
  <p:tag name="ANNOTATION_BORDER_ALPHA_67" val="100"/>
  <p:tag name="ANNOTATION_BORDER_COLOR_67" val="16777215"/>
  <p:tag name="ANNOTATION_FILL_COLOR_67" val="255"/>
  <p:tag name="ANNOTATION_FILL_ALPHA_67" val="100"/>
  <p:tag name="ANNOTATION_BORDER_WIDTH_67" val="2"/>
  <p:tag name="ANNOTATION_SLIDE_WIDTH_67" val="960"/>
  <p:tag name="ANNOTATION_SLIDE_HEIGHT_67" val="720"/>
  <p:tag name="ANNOTATION_TYPE_68" val="0"/>
  <p:tag name="ANNOTATION_START_68" val="53.7"/>
  <p:tag name="ANNOTATION_END_68" val="53.7"/>
  <p:tag name="ANNOTATION_TOP_68" val="365"/>
  <p:tag name="ANNOTATION_LEFT_68" val="58"/>
  <p:tag name="ANNOTATION_WIDTH_68" val="185"/>
  <p:tag name="ANNOTATION_HEIGHT_68" val="185"/>
  <p:tag name="ANNOTATION_ANIMATION_68" val="2"/>
  <p:tag name="ANNOTATION_ROTATION_68" val="0"/>
  <p:tag name="ANNOTATION_SUB_TYPE_68" val="2"/>
  <p:tag name="ANNOTATION_LOOP_COUNT_68" val="3"/>
  <p:tag name="ANNOTATION_BOX_RADIUS_68" val="0"/>
  <p:tag name="ANNOTATION_SCALE_68" val="50"/>
  <p:tag name="ANNOTATION_BORDER_ALPHA_68" val="100"/>
  <p:tag name="ANNOTATION_BORDER_COLOR_68" val="16777215"/>
  <p:tag name="ANNOTATION_FILL_COLOR_68" val="255"/>
  <p:tag name="ANNOTATION_FILL_ALPHA_68" val="100"/>
  <p:tag name="ANNOTATION_BORDER_WIDTH_68" val="2"/>
  <p:tag name="ANNOTATION_SLIDE_WIDTH_68" val="960"/>
  <p:tag name="ANNOTATION_SLIDE_HEIGHT_68" val="720"/>
  <p:tag name="ANNOTATION_TYPE_69" val="0"/>
  <p:tag name="ANNOTATION_START_69" val="53.7"/>
  <p:tag name="ANNOTATION_END_69" val="53.7"/>
  <p:tag name="ANNOTATION_TOP_69" val="267"/>
  <p:tag name="ANNOTATION_LEFT_69" val="63"/>
  <p:tag name="ANNOTATION_WIDTH_69" val="185"/>
  <p:tag name="ANNOTATION_HEIGHT_69" val="185"/>
  <p:tag name="ANNOTATION_ANIMATION_69" val="2"/>
  <p:tag name="ANNOTATION_ROTATION_69" val="0"/>
  <p:tag name="ANNOTATION_SUB_TYPE_69" val="2"/>
  <p:tag name="ANNOTATION_LOOP_COUNT_69" val="-1"/>
  <p:tag name="ANNOTATION_BOX_RADIUS_69" val="0"/>
  <p:tag name="ANNOTATION_SCALE_69" val="50"/>
  <p:tag name="ANNOTATION_BORDER_ALPHA_69" val="100"/>
  <p:tag name="ANNOTATION_BORDER_COLOR_69" val="16777215"/>
  <p:tag name="ANNOTATION_FILL_COLOR_69" val="255"/>
  <p:tag name="ANNOTATION_FILL_ALPHA_69" val="100"/>
  <p:tag name="ANNOTATION_BORDER_WIDTH_69" val="2"/>
  <p:tag name="ANNOTATION_SLIDE_WIDTH_69" val="960"/>
  <p:tag name="ANNOTATION_SLIDE_HEIGHT_69" val="720"/>
  <p:tag name="ANNOTATION_TYPE_70" val="0"/>
  <p:tag name="ANNOTATION_START_70" val="53.7"/>
  <p:tag name="ANNOTATION_END_70" val="53.7"/>
  <p:tag name="ANNOTATION_TOP_70" val="165"/>
  <p:tag name="ANNOTATION_LEFT_70" val="67"/>
  <p:tag name="ANNOTATION_WIDTH_70" val="185"/>
  <p:tag name="ANNOTATION_HEIGHT_70" val="185"/>
  <p:tag name="ANNOTATION_ANIMATION_70" val="3"/>
  <p:tag name="ANNOTATION_ROTATION_70" val="0"/>
  <p:tag name="ANNOTATION_SUB_TYPE_70" val="2"/>
  <p:tag name="ANNOTATION_LOOP_COUNT_70" val="-1"/>
  <p:tag name="ANNOTATION_BOX_RADIUS_70" val="0"/>
  <p:tag name="ANNOTATION_SCALE_70" val="50"/>
  <p:tag name="ANNOTATION_BORDER_ALPHA_70" val="100"/>
  <p:tag name="ANNOTATION_BORDER_COLOR_70" val="16777215"/>
  <p:tag name="ANNOTATION_FILL_COLOR_70" val="255"/>
  <p:tag name="ANNOTATION_FILL_ALPHA_70" val="100"/>
  <p:tag name="ANNOTATION_BORDER_WIDTH_70" val="2"/>
  <p:tag name="ANNOTATION_SLIDE_WIDTH_70" val="960"/>
  <p:tag name="ANNOTATION_SLIDE_HEIGHT_70" val="720"/>
  <p:tag name="ANNOTATION_TYPE_71" val="0"/>
  <p:tag name="ANNOTATION_START_71" val="53.7"/>
  <p:tag name="ANNOTATION_END_71" val="53.7"/>
  <p:tag name="ANNOTATION_TOP_71" val="268"/>
  <p:tag name="ANNOTATION_LEFT_71" val="40"/>
  <p:tag name="ANNOTATION_WIDTH_71" val="185"/>
  <p:tag name="ANNOTATION_HEIGHT_71" val="185"/>
  <p:tag name="ANNOTATION_ANIMATION_71" val="3"/>
  <p:tag name="ANNOTATION_ROTATION_71" val="0"/>
  <p:tag name="ANNOTATION_SUB_TYPE_71" val="2"/>
  <p:tag name="ANNOTATION_LOOP_COUNT_71" val="1"/>
  <p:tag name="ANNOTATION_BOX_RADIUS_71" val="0"/>
  <p:tag name="ANNOTATION_SCALE_71" val="50"/>
  <p:tag name="ANNOTATION_BORDER_ALPHA_71" val="100"/>
  <p:tag name="ANNOTATION_BORDER_COLOR_71" val="16777215"/>
  <p:tag name="ANNOTATION_FILL_COLOR_71" val="255"/>
  <p:tag name="ANNOTATION_FILL_ALPHA_71" val="100"/>
  <p:tag name="ANNOTATION_BORDER_WIDTH_71" val="2"/>
  <p:tag name="ANNOTATION_SLIDE_WIDTH_71" val="960"/>
  <p:tag name="ANNOTATION_SLIDE_HEIGHT_71" val="720"/>
  <p:tag name="ANNOTATION_TYPE_72" val="0"/>
  <p:tag name="ANNOTATION_START_72" val="53.7"/>
  <p:tag name="ANNOTATION_END_72" val="53.7"/>
  <p:tag name="ANNOTATION_TOP_72" val="363"/>
  <p:tag name="ANNOTATION_LEFT_72" val="48"/>
  <p:tag name="ANNOTATION_WIDTH_72" val="185"/>
  <p:tag name="ANNOTATION_HEIGHT_72" val="185"/>
  <p:tag name="ANNOTATION_ANIMATION_72" val="3"/>
  <p:tag name="ANNOTATION_ROTATION_72" val="0"/>
  <p:tag name="ANNOTATION_SUB_TYPE_72" val="2"/>
  <p:tag name="ANNOTATION_LOOP_COUNT_72" val="1"/>
  <p:tag name="ANNOTATION_BOX_RADIUS_72" val="0"/>
  <p:tag name="ANNOTATION_SCALE_72" val="50"/>
  <p:tag name="ANNOTATION_BORDER_ALPHA_72" val="100"/>
  <p:tag name="ANNOTATION_BORDER_COLOR_72" val="16777215"/>
  <p:tag name="ANNOTATION_FILL_COLOR_72" val="255"/>
  <p:tag name="ANNOTATION_FILL_ALPHA_72" val="100"/>
  <p:tag name="ANNOTATION_BORDER_WIDTH_72" val="2"/>
  <p:tag name="ANNOTATION_SLIDE_WIDTH_72" val="960"/>
  <p:tag name="ANNOTATION_SLIDE_HEIGHT_72" val="720"/>
  <p:tag name="ANNOTATION_TYPE_73" val="0"/>
  <p:tag name="ANNOTATION_START_73" val="53.7"/>
  <p:tag name="ANNOTATION_END_73" val="53.7"/>
  <p:tag name="ANNOTATION_TOP_73" val="430"/>
  <p:tag name="ANNOTATION_LEFT_73" val="58"/>
  <p:tag name="ANNOTATION_WIDTH_73" val="185"/>
  <p:tag name="ANNOTATION_HEIGHT_73" val="185"/>
  <p:tag name="ANNOTATION_ANIMATION_73" val="3"/>
  <p:tag name="ANNOTATION_ROTATION_73" val="0"/>
  <p:tag name="ANNOTATION_SUB_TYPE_73" val="2"/>
  <p:tag name="ANNOTATION_LOOP_COUNT_73" val="1"/>
  <p:tag name="ANNOTATION_BOX_RADIUS_73" val="0"/>
  <p:tag name="ANNOTATION_SCALE_73" val="50"/>
  <p:tag name="ANNOTATION_BORDER_ALPHA_73" val="100"/>
  <p:tag name="ANNOTATION_BORDER_COLOR_73" val="16777215"/>
  <p:tag name="ANNOTATION_FILL_COLOR_73" val="255"/>
  <p:tag name="ANNOTATION_FILL_ALPHA_73" val="100"/>
  <p:tag name="ANNOTATION_BORDER_WIDTH_73" val="2"/>
  <p:tag name="ANNOTATION_SLIDE_WIDTH_73" val="960"/>
  <p:tag name="ANNOTATION_SLIDE_HEIGHT_73" val="720"/>
  <p:tag name="ANNOTATION_TYPE_74" val="0"/>
  <p:tag name="ANNOTATION_START_74" val="53.7"/>
  <p:tag name="ANNOTATION_END_74" val="53.7"/>
  <p:tag name="ANNOTATION_TOP_74" val="262"/>
  <p:tag name="ANNOTATION_LEFT_74" val="67"/>
  <p:tag name="ANNOTATION_WIDTH_74" val="185"/>
  <p:tag name="ANNOTATION_HEIGHT_74" val="185"/>
  <p:tag name="ANNOTATION_ANIMATION_74" val="3"/>
  <p:tag name="ANNOTATION_ROTATION_74" val="0"/>
  <p:tag name="ANNOTATION_SUB_TYPE_74" val="2"/>
  <p:tag name="ANNOTATION_LOOP_COUNT_74" val="1"/>
  <p:tag name="ANNOTATION_BOX_RADIUS_74" val="0"/>
  <p:tag name="ANNOTATION_SCALE_74" val="50"/>
  <p:tag name="ANNOTATION_BORDER_ALPHA_74" val="100"/>
  <p:tag name="ANNOTATION_BORDER_COLOR_74" val="16777215"/>
  <p:tag name="ANNOTATION_FILL_COLOR_74" val="255"/>
  <p:tag name="ANNOTATION_FILL_ALPHA_74" val="100"/>
  <p:tag name="ANNOTATION_BORDER_WIDTH_74" val="2"/>
  <p:tag name="ANNOTATION_SLIDE_WIDTH_74" val="960"/>
  <p:tag name="ANNOTATION_SLIDE_HEIGHT_74" val="720"/>
  <p:tag name="ANNOTATION_TYPE_75" val="1"/>
  <p:tag name="ANNOTATION_START_75" val="53.7"/>
  <p:tag name="ANNOTATION_END_75" val="53.7"/>
  <p:tag name="ANNOTATION_TOP_75" val="175"/>
  <p:tag name="ANNOTATION_LEFT_75" val="560"/>
  <p:tag name="ANNOTATION_WIDTH_75" val="67"/>
  <p:tag name="ANNOTATION_HEIGHT_75" val="82"/>
  <p:tag name="ANNOTATION_ANIMATION_75" val="5"/>
  <p:tag name="ANNOTATION_ROTATION_75" val="0"/>
  <p:tag name="ANNOTATION_SUB_TYPE_75" val="9"/>
  <p:tag name="ANNOTATION_LOOP_COUNT_75" val="1"/>
  <p:tag name="ANNOTATION_BOX_RADIUS_75" val="5"/>
  <p:tag name="ANNOTATION_SCALE_75" val="0"/>
  <p:tag name="ANNOTATION_BORDER_ALPHA_75" val="100"/>
  <p:tag name="ANNOTATION_BORDER_COLOR_75" val="0"/>
  <p:tag name="ANNOTATION_FILL_COLOR_75" val="65535"/>
  <p:tag name="ANNOTATION_FILL_ALPHA_75" val="100"/>
  <p:tag name="ANNOTATION_BORDER_WIDTH_75" val="2"/>
  <p:tag name="ANNOTATION_SLIDE_WIDTH_75" val="960"/>
  <p:tag name="ANNOTATION_SLIDE_HEIGHT_75" val="720"/>
  <p:tag name="ANNOTATION_TYPE_76" val="1"/>
  <p:tag name="ANNOTATION_START_76" val="53.7"/>
  <p:tag name="ANNOTATION_END_76" val="53.7"/>
  <p:tag name="ANNOTATION_TOP_76" val="183"/>
  <p:tag name="ANNOTATION_LEFT_76" val="792"/>
  <p:tag name="ANNOTATION_WIDTH_76" val="0"/>
  <p:tag name="ANNOTATION_HEIGHT_76" val="135"/>
  <p:tag name="ANNOTATION_ANIMATION_76" val="5"/>
  <p:tag name="ANNOTATION_ROTATION_76" val="0"/>
  <p:tag name="ANNOTATION_SUB_TYPE_76" val="9"/>
  <p:tag name="ANNOTATION_LOOP_COUNT_76" val="1"/>
  <p:tag name="ANNOTATION_BOX_RADIUS_76" val="5"/>
  <p:tag name="ANNOTATION_SCALE_76" val="0"/>
  <p:tag name="ANNOTATION_BORDER_ALPHA_76" val="100"/>
  <p:tag name="ANNOTATION_BORDER_COLOR_76" val="0"/>
  <p:tag name="ANNOTATION_FILL_COLOR_76" val="255"/>
  <p:tag name="ANNOTATION_FILL_ALPHA_76" val="100"/>
  <p:tag name="ANNOTATION_BORDER_WIDTH_76" val="2"/>
  <p:tag name="ANNOTATION_SLIDE_WIDTH_76" val="960"/>
  <p:tag name="ANNOTATION_SLIDE_HEIGHT_76" val="720"/>
  <p:tag name="ANNOTATION_TYPE_77" val="1"/>
  <p:tag name="ANNOTATION_START_77" val="53.7"/>
  <p:tag name="ANNOTATION_END_77" val="53.7"/>
  <p:tag name="ANNOTATION_TOP_77" val="237"/>
  <p:tag name="ANNOTATION_LEFT_77" val="657"/>
  <p:tag name="ANNOTATION_WIDTH_77" val="98"/>
  <p:tag name="ANNOTATION_HEIGHT_77" val="63"/>
  <p:tag name="ANNOTATION_ANIMATION_77" val="5"/>
  <p:tag name="ANNOTATION_ROTATION_77" val="0"/>
  <p:tag name="ANNOTATION_SUB_TYPE_77" val="9"/>
  <p:tag name="ANNOTATION_LOOP_COUNT_77" val="1"/>
  <p:tag name="ANNOTATION_BOX_RADIUS_77" val="5"/>
  <p:tag name="ANNOTATION_SCALE_77" val="0"/>
  <p:tag name="ANNOTATION_BORDER_ALPHA_77" val="100"/>
  <p:tag name="ANNOTATION_BORDER_COLOR_77" val="0"/>
  <p:tag name="ANNOTATION_FILL_COLOR_77" val="255"/>
  <p:tag name="ANNOTATION_FILL_ALPHA_77" val="100"/>
  <p:tag name="ANNOTATION_BORDER_WIDTH_77" val="2"/>
  <p:tag name="ANNOTATION_SLIDE_WIDTH_77" val="960"/>
  <p:tag name="ANNOTATION_SLIDE_HEIGHT_77" val="720"/>
  <p:tag name="ANNOTATION_TYPE_78" val="1"/>
  <p:tag name="ANNOTATION_START_78" val="53.7"/>
  <p:tag name="ANNOTATION_END_78" val="53.7"/>
  <p:tag name="ANNOTATION_TOP_78" val="157"/>
  <p:tag name="ANNOTATION_LEFT_78" val="757"/>
  <p:tag name="ANNOTATION_WIDTH_78" val="57"/>
  <p:tag name="ANNOTATION_HEIGHT_78" val="87"/>
  <p:tag name="ANNOTATION_ANIMATION_78" val="5"/>
  <p:tag name="ANNOTATION_ROTATION_78" val="0"/>
  <p:tag name="ANNOTATION_SUB_TYPE_78" val="9"/>
  <p:tag name="ANNOTATION_LOOP_COUNT_78" val="3"/>
  <p:tag name="ANNOTATION_BOX_RADIUS_78" val="5"/>
  <p:tag name="ANNOTATION_SCALE_78" val="0"/>
  <p:tag name="ANNOTATION_BORDER_ALPHA_78" val="100"/>
  <p:tag name="ANNOTATION_BORDER_COLOR_78" val="0"/>
  <p:tag name="ANNOTATION_FILL_COLOR_78" val="255"/>
  <p:tag name="ANNOTATION_FILL_ALPHA_78" val="100"/>
  <p:tag name="ANNOTATION_BORDER_WIDTH_78" val="2"/>
  <p:tag name="ANNOTATION_SLIDE_WIDTH_78" val="960"/>
  <p:tag name="ANNOTATION_SLIDE_HEIGHT_78" val="720"/>
  <p:tag name="ANNOTATION_TYPE_79" val="1"/>
  <p:tag name="ANNOTATION_START_79" val="53.7"/>
  <p:tag name="ANNOTATION_END_79" val="53.7"/>
  <p:tag name="ANNOTATION_TOP_79" val="153"/>
  <p:tag name="ANNOTATION_LEFT_79" val="550"/>
  <p:tag name="ANNOTATION_WIDTH_79" val="213"/>
  <p:tag name="ANNOTATION_HEIGHT_79" val="105"/>
  <p:tag name="ANNOTATION_ANIMATION_79" val="5"/>
  <p:tag name="ANNOTATION_ROTATION_79" val="0"/>
  <p:tag name="ANNOTATION_SUB_TYPE_79" val="9"/>
  <p:tag name="ANNOTATION_LOOP_COUNT_79" val="3"/>
  <p:tag name="ANNOTATION_BOX_RADIUS_79" val="5"/>
  <p:tag name="ANNOTATION_SCALE_79" val="0"/>
  <p:tag name="ANNOTATION_BORDER_ALPHA_79" val="100"/>
  <p:tag name="ANNOTATION_BORDER_COLOR_79" val="0"/>
  <p:tag name="ANNOTATION_FILL_COLOR_79" val="255"/>
  <p:tag name="ANNOTATION_FILL_ALPHA_79" val="100"/>
  <p:tag name="ANNOTATION_BORDER_WIDTH_79" val="2"/>
  <p:tag name="ANNOTATION_SLIDE_WIDTH_79" val="960"/>
  <p:tag name="ANNOTATION_SLIDE_HEIGHT_79" val="720"/>
  <p:tag name="ANNOTATION_TYPE_80" val="1"/>
  <p:tag name="ANNOTATION_START_80" val="53.7"/>
  <p:tag name="ANNOTATION_END_80" val="53.7"/>
  <p:tag name="ANNOTATION_TOP_80" val="345"/>
  <p:tag name="ANNOTATION_LEFT_80" val="630"/>
  <p:tag name="ANNOTATION_WIDTH_80" val="140"/>
  <p:tag name="ANNOTATION_HEIGHT_80" val="123"/>
  <p:tag name="ANNOTATION_ANIMATION_80" val="5"/>
  <p:tag name="ANNOTATION_ROTATION_80" val="0"/>
  <p:tag name="ANNOTATION_SUB_TYPE_80" val="9"/>
  <p:tag name="ANNOTATION_LOOP_COUNT_80" val="3"/>
  <p:tag name="ANNOTATION_BOX_RADIUS_80" val="5"/>
  <p:tag name="ANNOTATION_SCALE_80" val="0"/>
  <p:tag name="ANNOTATION_BORDER_ALPHA_80" val="100"/>
  <p:tag name="ANNOTATION_BORDER_COLOR_80" val="0"/>
  <p:tag name="ANNOTATION_FILL_COLOR_80" val="255"/>
  <p:tag name="ANNOTATION_FILL_ALPHA_80" val="100"/>
  <p:tag name="ANNOTATION_BORDER_WIDTH_80" val="2"/>
  <p:tag name="ANNOTATION_SLIDE_WIDTH_80" val="960"/>
  <p:tag name="ANNOTATION_SLIDE_HEIGHT_80" val="720"/>
  <p:tag name="ANNOTATION_TYPE_81" val="1"/>
  <p:tag name="ANNOTATION_START_81" val="53.7"/>
  <p:tag name="ANNOTATION_END_81" val="53.7"/>
  <p:tag name="ANNOTATION_TOP_81" val="515"/>
  <p:tag name="ANNOTATION_LEFT_81" val="618"/>
  <p:tag name="ANNOTATION_WIDTH_81" val="82"/>
  <p:tag name="ANNOTATION_HEIGHT_81" val="63"/>
  <p:tag name="ANNOTATION_ANIMATION_81" val="5"/>
  <p:tag name="ANNOTATION_ROTATION_81" val="0"/>
  <p:tag name="ANNOTATION_SUB_TYPE_81" val="9"/>
  <p:tag name="ANNOTATION_LOOP_COUNT_81" val="3"/>
  <p:tag name="ANNOTATION_BOX_RADIUS_81" val="5"/>
  <p:tag name="ANNOTATION_SCALE_81" val="0"/>
  <p:tag name="ANNOTATION_BORDER_ALPHA_81" val="100"/>
  <p:tag name="ANNOTATION_BORDER_COLOR_81" val="0"/>
  <p:tag name="ANNOTATION_FILL_COLOR_81" val="255"/>
  <p:tag name="ANNOTATION_FILL_ALPHA_81" val="100"/>
  <p:tag name="ANNOTATION_BORDER_WIDTH_81" val="2"/>
  <p:tag name="ANNOTATION_SLIDE_WIDTH_81" val="960"/>
  <p:tag name="ANNOTATION_SLIDE_HEIGHT_81" val="720"/>
  <p:tag name="ANNOTATION_TYPE_82" val="1"/>
  <p:tag name="ANNOTATION_START_82" val="53.7"/>
  <p:tag name="ANNOTATION_END_82" val="53.7"/>
  <p:tag name="ANNOTATION_TOP_82" val="195"/>
  <p:tag name="ANNOTATION_LEFT_82" val="717"/>
  <p:tag name="ANNOTATION_WIDTH_82" val="75"/>
  <p:tag name="ANNOTATION_HEIGHT_82" val="58"/>
  <p:tag name="ANNOTATION_ANIMATION_82" val="2"/>
  <p:tag name="ANNOTATION_ROTATION_82" val="0"/>
  <p:tag name="ANNOTATION_SUB_TYPE_82" val="9"/>
  <p:tag name="ANNOTATION_LOOP_COUNT_82" val="3"/>
  <p:tag name="ANNOTATION_BOX_RADIUS_82" val="5"/>
  <p:tag name="ANNOTATION_SCALE_82" val="0"/>
  <p:tag name="ANNOTATION_BORDER_ALPHA_82" val="100"/>
  <p:tag name="ANNOTATION_BORDER_COLOR_82" val="0"/>
  <p:tag name="ANNOTATION_FILL_COLOR_82" val="255"/>
  <p:tag name="ANNOTATION_FILL_ALPHA_82" val="100"/>
  <p:tag name="ANNOTATION_BORDER_WIDTH_82" val="2"/>
  <p:tag name="ANNOTATION_SLIDE_WIDTH_82" val="960"/>
  <p:tag name="ANNOTATION_SLIDE_HEIGHT_82" val="720"/>
  <p:tag name="ANNOTATION_TYPE_83" val="1"/>
  <p:tag name="ANNOTATION_START_83" val="53.7"/>
  <p:tag name="ANNOTATION_END_83" val="53.7"/>
  <p:tag name="ANNOTATION_TOP_83" val="325"/>
  <p:tag name="ANNOTATION_LEFT_83" val="690"/>
  <p:tag name="ANNOTATION_WIDTH_83" val="128"/>
  <p:tag name="ANNOTATION_HEIGHT_83" val="88"/>
  <p:tag name="ANNOTATION_ANIMATION_83" val="2"/>
  <p:tag name="ANNOTATION_ROTATION_83" val="0"/>
  <p:tag name="ANNOTATION_SUB_TYPE_83" val="9"/>
  <p:tag name="ANNOTATION_LOOP_COUNT_83" val="3"/>
  <p:tag name="ANNOTATION_BOX_RADIUS_83" val="5"/>
  <p:tag name="ANNOTATION_SCALE_83" val="0"/>
  <p:tag name="ANNOTATION_BORDER_ALPHA_83" val="100"/>
  <p:tag name="ANNOTATION_BORDER_COLOR_83" val="0"/>
  <p:tag name="ANNOTATION_FILL_COLOR_83" val="255"/>
  <p:tag name="ANNOTATION_FILL_ALPHA_83" val="100"/>
  <p:tag name="ANNOTATION_BORDER_WIDTH_83" val="2"/>
  <p:tag name="ANNOTATION_SLIDE_WIDTH_83" val="960"/>
  <p:tag name="ANNOTATION_SLIDE_HEIGHT_83" val="720"/>
  <p:tag name="ANNOTATION_TYPE_84" val="1"/>
  <p:tag name="ANNOTATION_START_84" val="53.7"/>
  <p:tag name="ANNOTATION_END_84" val="53.7"/>
  <p:tag name="ANNOTATION_TOP_84" val="120"/>
  <p:tag name="ANNOTATION_LEFT_84" val="588"/>
  <p:tag name="ANNOTATION_WIDTH_84" val="140"/>
  <p:tag name="ANNOTATION_HEIGHT_84" val="118"/>
  <p:tag name="ANNOTATION_ANIMATION_84" val="2"/>
  <p:tag name="ANNOTATION_ROTATION_84" val="0"/>
  <p:tag name="ANNOTATION_SUB_TYPE_84" val="9"/>
  <p:tag name="ANNOTATION_LOOP_COUNT_84" val="3"/>
  <p:tag name="ANNOTATION_BOX_RADIUS_84" val="5"/>
  <p:tag name="ANNOTATION_SCALE_84" val="0"/>
  <p:tag name="ANNOTATION_BORDER_ALPHA_84" val="100"/>
  <p:tag name="ANNOTATION_BORDER_COLOR_84" val="0"/>
  <p:tag name="ANNOTATION_FILL_COLOR_84" val="255"/>
  <p:tag name="ANNOTATION_FILL_ALPHA_84" val="100"/>
  <p:tag name="ANNOTATION_BORDER_WIDTH_84" val="2"/>
  <p:tag name="ANNOTATION_SLIDE_WIDTH_84" val="960"/>
  <p:tag name="ANNOTATION_SLIDE_HEIGHT_84" val="720"/>
  <p:tag name="ANNOTATION_TYPE_85" val="1"/>
  <p:tag name="ANNOTATION_START_85" val="53.7"/>
  <p:tag name="ANNOTATION_END_85" val="53.7"/>
  <p:tag name="ANNOTATION_TOP_85" val="127"/>
  <p:tag name="ANNOTATION_LEFT_85" val="750"/>
  <p:tag name="ANNOTATION_WIDTH_85" val="55"/>
  <p:tag name="ANNOTATION_HEIGHT_85" val="68"/>
  <p:tag name="ANNOTATION_ANIMATION_85" val="1"/>
  <p:tag name="ANNOTATION_ROTATION_85" val="0"/>
  <p:tag name="ANNOTATION_SUB_TYPE_85" val="9"/>
  <p:tag name="ANNOTATION_LOOP_COUNT_85" val="1"/>
  <p:tag name="ANNOTATION_BOX_RADIUS_85" val="5"/>
  <p:tag name="ANNOTATION_SCALE_85" val="0"/>
  <p:tag name="ANNOTATION_BORDER_ALPHA_85" val="100"/>
  <p:tag name="ANNOTATION_BORDER_COLOR_85" val="0"/>
  <p:tag name="ANNOTATION_FILL_COLOR_85" val="255"/>
  <p:tag name="ANNOTATION_FILL_ALPHA_85" val="100"/>
  <p:tag name="ANNOTATION_BORDER_WIDTH_85" val="2"/>
  <p:tag name="ANNOTATION_SLIDE_WIDTH_85" val="960"/>
  <p:tag name="ANNOTATION_SLIDE_HEIGHT_85" val="720"/>
  <p:tag name="ANNOTATION_TYPE_86" val="1"/>
  <p:tag name="ANNOTATION_START_86" val="53.7"/>
  <p:tag name="ANNOTATION_END_86" val="53.7"/>
  <p:tag name="ANNOTATION_TOP_86" val="287"/>
  <p:tag name="ANNOTATION_LEFT_86" val="735"/>
  <p:tag name="ANNOTATION_WIDTH_86" val="102"/>
  <p:tag name="ANNOTATION_HEIGHT_86" val="102"/>
  <p:tag name="ANNOTATION_ANIMATION_86" val="1"/>
  <p:tag name="ANNOTATION_ROTATION_86" val="0"/>
  <p:tag name="ANNOTATION_SUB_TYPE_86" val="9"/>
  <p:tag name="ANNOTATION_LOOP_COUNT_86" val="1"/>
  <p:tag name="ANNOTATION_BOX_RADIUS_86" val="5"/>
  <p:tag name="ANNOTATION_SCALE_86" val="0"/>
  <p:tag name="ANNOTATION_BORDER_ALPHA_86" val="100"/>
  <p:tag name="ANNOTATION_BORDER_COLOR_86" val="0"/>
  <p:tag name="ANNOTATION_FILL_COLOR_86" val="255"/>
  <p:tag name="ANNOTATION_FILL_ALPHA_86" val="100"/>
  <p:tag name="ANNOTATION_BORDER_WIDTH_86" val="2"/>
  <p:tag name="ANNOTATION_SLIDE_WIDTH_86" val="960"/>
  <p:tag name="ANNOTATION_SLIDE_HEIGHT_86" val="720"/>
  <p:tag name="ANNOTATION_TYPE_87" val="1"/>
  <p:tag name="ANNOTATION_START_87" val="53.7"/>
  <p:tag name="ANNOTATION_END_87" val="53.7"/>
  <p:tag name="ANNOTATION_TOP_87" val="437"/>
  <p:tag name="ANNOTATION_LEFT_87" val="770"/>
  <p:tag name="ANNOTATION_WIDTH_87" val="58"/>
  <p:tag name="ANNOTATION_HEIGHT_87" val="107"/>
  <p:tag name="ANNOTATION_ANIMATION_87" val="1"/>
  <p:tag name="ANNOTATION_ROTATION_87" val="0"/>
  <p:tag name="ANNOTATION_SUB_TYPE_87" val="9"/>
  <p:tag name="ANNOTATION_LOOP_COUNT_87" val="1"/>
  <p:tag name="ANNOTATION_BOX_RADIUS_87" val="5"/>
  <p:tag name="ANNOTATION_SCALE_87" val="0"/>
  <p:tag name="ANNOTATION_BORDER_ALPHA_87" val="100"/>
  <p:tag name="ANNOTATION_BORDER_COLOR_87" val="0"/>
  <p:tag name="ANNOTATION_FILL_COLOR_87" val="255"/>
  <p:tag name="ANNOTATION_FILL_ALPHA_87" val="100"/>
  <p:tag name="ANNOTATION_BORDER_WIDTH_87" val="2"/>
  <p:tag name="ANNOTATION_SLIDE_WIDTH_87" val="960"/>
  <p:tag name="ANNOTATION_SLIDE_HEIGHT_87" val="720"/>
  <p:tag name="ANNOTATION_TYPE_88" val="1"/>
  <p:tag name="ANNOTATION_START_88" val="53.7"/>
  <p:tag name="ANNOTATION_END_88" val="53.7"/>
  <p:tag name="ANNOTATION_TOP_88" val="487"/>
  <p:tag name="ANNOTATION_LEFT_88" val="608"/>
  <p:tag name="ANNOTATION_WIDTH_88" val="140"/>
  <p:tag name="ANNOTATION_HEIGHT_88" val="108"/>
  <p:tag name="ANNOTATION_ANIMATION_88" val="1"/>
  <p:tag name="ANNOTATION_ROTATION_88" val="0"/>
  <p:tag name="ANNOTATION_SUB_TYPE_88" val="9"/>
  <p:tag name="ANNOTATION_LOOP_COUNT_88" val="1"/>
  <p:tag name="ANNOTATION_BOX_RADIUS_88" val="5"/>
  <p:tag name="ANNOTATION_SCALE_88" val="0"/>
  <p:tag name="ANNOTATION_BORDER_ALPHA_88" val="100"/>
  <p:tag name="ANNOTATION_BORDER_COLOR_88" val="0"/>
  <p:tag name="ANNOTATION_FILL_COLOR_88" val="255"/>
  <p:tag name="ANNOTATION_FILL_ALPHA_88" val="100"/>
  <p:tag name="ANNOTATION_BORDER_WIDTH_88" val="2"/>
  <p:tag name="ANNOTATION_SLIDE_WIDTH_88" val="960"/>
  <p:tag name="ANNOTATION_SLIDE_HEIGHT_88" val="720"/>
  <p:tag name="ANNOTATION_TYPE_89" val="1"/>
  <p:tag name="ANNOTATION_START_89" val="53.7"/>
  <p:tag name="ANNOTATION_END_89" val="53.7"/>
  <p:tag name="ANNOTATION_TOP_89" val="353"/>
  <p:tag name="ANNOTATION_LEFT_89" val="667"/>
  <p:tag name="ANNOTATION_WIDTH_89" val="180"/>
  <p:tag name="ANNOTATION_HEIGHT_89" val="132"/>
  <p:tag name="ANNOTATION_ANIMATION_89" val="1"/>
  <p:tag name="ANNOTATION_ROTATION_89" val="0"/>
  <p:tag name="ANNOTATION_SUB_TYPE_89" val="9"/>
  <p:tag name="ANNOTATION_LOOP_COUNT_89" val="1"/>
  <p:tag name="ANNOTATION_BOX_RADIUS_89" val="5"/>
  <p:tag name="ANNOTATION_SCALE_89" val="0"/>
  <p:tag name="ANNOTATION_BORDER_ALPHA_89" val="100"/>
  <p:tag name="ANNOTATION_BORDER_COLOR_89" val="0"/>
  <p:tag name="ANNOTATION_FILL_COLOR_89" val="255"/>
  <p:tag name="ANNOTATION_FILL_ALPHA_89" val="100"/>
  <p:tag name="ANNOTATION_BORDER_WIDTH_89" val="2"/>
  <p:tag name="ANNOTATION_SLIDE_WIDTH_89" val="960"/>
  <p:tag name="ANNOTATION_SLIDE_HEIGHT_89" val="720"/>
  <p:tag name="ANNOTATION_TYPE_90" val="1"/>
  <p:tag name="ANNOTATION_START_90" val="53.7"/>
  <p:tag name="ANNOTATION_END_90" val="53.7"/>
  <p:tag name="ANNOTATION_TOP_90" val="188"/>
  <p:tag name="ANNOTATION_LEFT_90" val="665"/>
  <p:tag name="ANNOTATION_WIDTH_90" val="117"/>
  <p:tag name="ANNOTATION_HEIGHT_90" val="100"/>
  <p:tag name="ANNOTATION_ANIMATION_90" val="1"/>
  <p:tag name="ANNOTATION_ROTATION_90" val="0"/>
  <p:tag name="ANNOTATION_SUB_TYPE_90" val="9"/>
  <p:tag name="ANNOTATION_LOOP_COUNT_90" val="1"/>
  <p:tag name="ANNOTATION_BOX_RADIUS_90" val="5"/>
  <p:tag name="ANNOTATION_SCALE_90" val="0"/>
  <p:tag name="ANNOTATION_BORDER_ALPHA_90" val="100"/>
  <p:tag name="ANNOTATION_BORDER_COLOR_90" val="0"/>
  <p:tag name="ANNOTATION_FILL_COLOR_90" val="255"/>
  <p:tag name="ANNOTATION_FILL_ALPHA_90" val="100"/>
  <p:tag name="ANNOTATION_BORDER_WIDTH_90" val="2"/>
  <p:tag name="ANNOTATION_SLIDE_WIDTH_90" val="960"/>
  <p:tag name="ANNOTATION_SLIDE_HEIGHT_90" val="720"/>
  <p:tag name="ANNOTATION_TYPE_91" val="1"/>
  <p:tag name="ANNOTATION_START_91" val="53.7"/>
  <p:tag name="ANNOTATION_END_91" val="53.7"/>
  <p:tag name="ANNOTATION_TOP_91" val="320"/>
  <p:tag name="ANNOTATION_LEFT_91" val="508"/>
  <p:tag name="ANNOTATION_WIDTH_91" val="248"/>
  <p:tag name="ANNOTATION_HEIGHT_91" val="137"/>
  <p:tag name="ANNOTATION_ANIMATION_91" val="1"/>
  <p:tag name="ANNOTATION_ROTATION_91" val="0"/>
  <p:tag name="ANNOTATION_SUB_TYPE_91" val="9"/>
  <p:tag name="ANNOTATION_LOOP_COUNT_91" val="1"/>
  <p:tag name="ANNOTATION_BOX_RADIUS_91" val="5"/>
  <p:tag name="ANNOTATION_SCALE_91" val="0"/>
  <p:tag name="ANNOTATION_BORDER_ALPHA_91" val="100"/>
  <p:tag name="ANNOTATION_BORDER_COLOR_91" val="0"/>
  <p:tag name="ANNOTATION_FILL_COLOR_91" val="255"/>
  <p:tag name="ANNOTATION_FILL_ALPHA_91" val="100"/>
  <p:tag name="ANNOTATION_BORDER_WIDTH_91" val="2"/>
  <p:tag name="ANNOTATION_SLIDE_WIDTH_91" val="960"/>
  <p:tag name="ANNOTATION_SLIDE_HEIGHT_91" val="720"/>
  <p:tag name="ANNOTATION_TYPE_92" val="1"/>
  <p:tag name="ANNOTATION_START_92" val="53.7"/>
  <p:tag name="ANNOTATION_END_92" val="53.7"/>
  <p:tag name="ANNOTATION_TOP_92" val="140"/>
  <p:tag name="ANNOTATION_LEFT_92" val="360"/>
  <p:tag name="ANNOTATION_WIDTH_92" val="130"/>
  <p:tag name="ANNOTATION_HEIGHT_92" val="98"/>
  <p:tag name="ANNOTATION_ANIMATION_92" val="1"/>
  <p:tag name="ANNOTATION_ROTATION_92" val="0"/>
  <p:tag name="ANNOTATION_SUB_TYPE_92" val="9"/>
  <p:tag name="ANNOTATION_LOOP_COUNT_92" val="1"/>
  <p:tag name="ANNOTATION_BOX_RADIUS_92" val="5"/>
  <p:tag name="ANNOTATION_SCALE_92" val="0"/>
  <p:tag name="ANNOTATION_BORDER_ALPHA_92" val="100"/>
  <p:tag name="ANNOTATION_BORDER_COLOR_92" val="0"/>
  <p:tag name="ANNOTATION_FILL_COLOR_92" val="255"/>
  <p:tag name="ANNOTATION_FILL_ALPHA_92" val="100"/>
  <p:tag name="ANNOTATION_BORDER_WIDTH_92" val="2"/>
  <p:tag name="ANNOTATION_SLIDE_WIDTH_92" val="960"/>
  <p:tag name="ANNOTATION_SLIDE_HEIGHT_92" val="720"/>
  <p:tag name="ANNOTATION_TYPE_93" val="1"/>
  <p:tag name="ANNOTATION_START_93" val="53.7"/>
  <p:tag name="ANNOTATION_END_93" val="53.7"/>
  <p:tag name="ANNOTATION_TOP_93" val="262"/>
  <p:tag name="ANNOTATION_LEFT_93" val="472"/>
  <p:tag name="ANNOTATION_WIDTH_93" val="70"/>
  <p:tag name="ANNOTATION_HEIGHT_93" val="83"/>
  <p:tag name="ANNOTATION_ANIMATION_93" val="1"/>
  <p:tag name="ANNOTATION_ROTATION_93" val="0"/>
  <p:tag name="ANNOTATION_SUB_TYPE_93" val="9"/>
  <p:tag name="ANNOTATION_LOOP_COUNT_93" val="1"/>
  <p:tag name="ANNOTATION_BOX_RADIUS_93" val="5"/>
  <p:tag name="ANNOTATION_SCALE_93" val="0"/>
  <p:tag name="ANNOTATION_BORDER_ALPHA_93" val="100"/>
  <p:tag name="ANNOTATION_BORDER_COLOR_93" val="0"/>
  <p:tag name="ANNOTATION_FILL_COLOR_93" val="255"/>
  <p:tag name="ANNOTATION_FILL_ALPHA_93" val="100"/>
  <p:tag name="ANNOTATION_BORDER_WIDTH_93" val="2"/>
  <p:tag name="ANNOTATION_SLIDE_WIDTH_93" val="960"/>
  <p:tag name="ANNOTATION_SLIDE_HEIGHT_93" val="720"/>
  <p:tag name="ANNOTATION_TYPE_94" val="1"/>
  <p:tag name="ANNOTATION_START_94" val="53.7"/>
  <p:tag name="ANNOTATION_END_94" val="53.7"/>
  <p:tag name="ANNOTATION_TOP_94" val="377"/>
  <p:tag name="ANNOTATION_LEFT_94" val="540"/>
  <p:tag name="ANNOTATION_WIDTH_94" val="168"/>
  <p:tag name="ANNOTATION_HEIGHT_94" val="112"/>
  <p:tag name="ANNOTATION_ANIMATION_94" val="1"/>
  <p:tag name="ANNOTATION_ROTATION_94" val="0"/>
  <p:tag name="ANNOTATION_SUB_TYPE_94" val="9"/>
  <p:tag name="ANNOTATION_LOOP_COUNT_94" val="1"/>
  <p:tag name="ANNOTATION_BOX_RADIUS_94" val="5"/>
  <p:tag name="ANNOTATION_SCALE_94" val="0"/>
  <p:tag name="ANNOTATION_BORDER_ALPHA_94" val="100"/>
  <p:tag name="ANNOTATION_BORDER_COLOR_94" val="0"/>
  <p:tag name="ANNOTATION_FILL_COLOR_94" val="255"/>
  <p:tag name="ANNOTATION_FILL_ALPHA_94" val="100"/>
  <p:tag name="ANNOTATION_BORDER_WIDTH_94" val="2"/>
  <p:tag name="ANNOTATION_SLIDE_WIDTH_94" val="960"/>
  <p:tag name="ANNOTATION_SLIDE_HEIGHT_94" val="720"/>
  <p:tag name="ANNOTATION_TYPE_95" val="1"/>
  <p:tag name="ANNOTATION_START_95" val="53.7"/>
  <p:tag name="ANNOTATION_END_95" val="53.7"/>
  <p:tag name="ANNOTATION_TOP_95" val="265"/>
  <p:tag name="ANNOTATION_LEFT_95" val="565"/>
  <p:tag name="ANNOTATION_WIDTH_95" val="158"/>
  <p:tag name="ANNOTATION_HEIGHT_95" val="207"/>
  <p:tag name="ANNOTATION_ANIMATION_95" val="1"/>
  <p:tag name="ANNOTATION_ROTATION_95" val="0"/>
  <p:tag name="ANNOTATION_SUB_TYPE_95" val="9"/>
  <p:tag name="ANNOTATION_LOOP_COUNT_95" val="1"/>
  <p:tag name="ANNOTATION_BOX_RADIUS_95" val="5"/>
  <p:tag name="ANNOTATION_SCALE_95" val="0"/>
  <p:tag name="ANNOTATION_BORDER_ALPHA_95" val="100"/>
  <p:tag name="ANNOTATION_BORDER_COLOR_95" val="0"/>
  <p:tag name="ANNOTATION_FILL_COLOR_95" val="255"/>
  <p:tag name="ANNOTATION_FILL_ALPHA_95" val="100"/>
  <p:tag name="ANNOTATION_BORDER_WIDTH_95" val="2"/>
  <p:tag name="ANNOTATION_SLIDE_WIDTH_95" val="960"/>
  <p:tag name="ANNOTATION_SLIDE_HEIGHT_95" val="720"/>
  <p:tag name="ANNOTATION_TYPE_96" val="1"/>
  <p:tag name="ANNOTATION_START_96" val="53.7"/>
  <p:tag name="ANNOTATION_END_96" val="53.7"/>
  <p:tag name="ANNOTATION_TOP_96" val="448"/>
  <p:tag name="ANNOTATION_LEFT_96" val="487"/>
  <p:tag name="ANNOTATION_WIDTH_96" val="215"/>
  <p:tag name="ANNOTATION_HEIGHT_96" val="147"/>
  <p:tag name="ANNOTATION_ANIMATION_96" val="1"/>
  <p:tag name="ANNOTATION_ROTATION_96" val="0"/>
  <p:tag name="ANNOTATION_SUB_TYPE_96" val="9"/>
  <p:tag name="ANNOTATION_LOOP_COUNT_96" val="1"/>
  <p:tag name="ANNOTATION_BOX_RADIUS_96" val="5"/>
  <p:tag name="ANNOTATION_SCALE_96" val="0"/>
  <p:tag name="ANNOTATION_BORDER_ALPHA_96" val="100"/>
  <p:tag name="ANNOTATION_BORDER_COLOR_96" val="0"/>
  <p:tag name="ANNOTATION_FILL_COLOR_96" val="255"/>
  <p:tag name="ANNOTATION_FILL_ALPHA_96" val="100"/>
  <p:tag name="ANNOTATION_BORDER_WIDTH_96" val="2"/>
  <p:tag name="ANNOTATION_SLIDE_WIDTH_96" val="960"/>
  <p:tag name="ANNOTATION_SLIDE_HEIGHT_96" val="720"/>
  <p:tag name="ANNOTATION_TYPE_97" val="1"/>
  <p:tag name="ANNOTATION_START_97" val="53.7"/>
  <p:tag name="ANNOTATION_END_97" val="53.7"/>
  <p:tag name="ANNOTATION_TOP_97" val="267"/>
  <p:tag name="ANNOTATION_LEFT_97" val="520"/>
  <p:tag name="ANNOTATION_WIDTH_97" val="167"/>
  <p:tag name="ANNOTATION_HEIGHT_97" val="88"/>
  <p:tag name="ANNOTATION_ANIMATION_97" val="2"/>
  <p:tag name="ANNOTATION_ROTATION_97" val="0"/>
  <p:tag name="ANNOTATION_SUB_TYPE_97" val="9"/>
  <p:tag name="ANNOTATION_LOOP_COUNT_97" val="3"/>
  <p:tag name="ANNOTATION_BOX_RADIUS_97" val="5"/>
  <p:tag name="ANNOTATION_SCALE_97" val="0"/>
  <p:tag name="ANNOTATION_BORDER_ALPHA_97" val="100"/>
  <p:tag name="ANNOTATION_BORDER_COLOR_97" val="0"/>
  <p:tag name="ANNOTATION_FILL_COLOR_97" val="255"/>
  <p:tag name="ANNOTATION_FILL_ALPHA_97" val="100"/>
  <p:tag name="ANNOTATION_BORDER_WIDTH_97" val="2"/>
  <p:tag name="ANNOTATION_SLIDE_WIDTH_97" val="960"/>
  <p:tag name="ANNOTATION_SLIDE_HEIGHT_97" val="720"/>
  <p:tag name="ANNOTATION_TYPE_98" val="1"/>
  <p:tag name="ANNOTATION_START_98" val="53.7"/>
  <p:tag name="ANNOTATION_END_98" val="53.7"/>
  <p:tag name="ANNOTATION_TOP_98" val="170"/>
  <p:tag name="ANNOTATION_LEFT_98" val="513"/>
  <p:tag name="ANNOTATION_WIDTH_98" val="143"/>
  <p:tag name="ANNOTATION_HEIGHT_98" val="122"/>
  <p:tag name="ANNOTATION_ANIMATION_98" val="2"/>
  <p:tag name="ANNOTATION_ROTATION_98" val="0"/>
  <p:tag name="ANNOTATION_SUB_TYPE_98" val="9"/>
  <p:tag name="ANNOTATION_LOOP_COUNT_98" val="3"/>
  <p:tag name="ANNOTATION_BOX_RADIUS_98" val="5"/>
  <p:tag name="ANNOTATION_SCALE_98" val="0"/>
  <p:tag name="ANNOTATION_BORDER_ALPHA_98" val="100"/>
  <p:tag name="ANNOTATION_BORDER_COLOR_98" val="0"/>
  <p:tag name="ANNOTATION_FILL_COLOR_98" val="255"/>
  <p:tag name="ANNOTATION_FILL_ALPHA_98" val="100"/>
  <p:tag name="ANNOTATION_BORDER_WIDTH_98" val="2"/>
  <p:tag name="ANNOTATION_SLIDE_WIDTH_98" val="960"/>
  <p:tag name="ANNOTATION_SLIDE_HEIGHT_98" val="720"/>
  <p:tag name="ANNOTATION_TYPE_99" val="0"/>
  <p:tag name="ANNOTATION_START_99" val="53.7"/>
  <p:tag name="ANNOTATION_END_99" val="53.7"/>
  <p:tag name="ANNOTATION_TOP_99" val="162"/>
  <p:tag name="ANNOTATION_LEFT_99" val="35"/>
  <p:tag name="ANNOTATION_WIDTH_99" val="185"/>
  <p:tag name="ANNOTATION_HEIGHT_99" val="185"/>
  <p:tag name="ANNOTATION_ANIMATION_99" val="3"/>
  <p:tag name="ANNOTATION_ROTATION_99" val="0"/>
  <p:tag name="ANNOTATION_SUB_TYPE_99" val="2"/>
  <p:tag name="ANNOTATION_LOOP_COUNT_99" val="1"/>
  <p:tag name="ANNOTATION_BOX_RADIUS_99" val="0"/>
  <p:tag name="ANNOTATION_SCALE_99" val="50"/>
  <p:tag name="ANNOTATION_BORDER_ALPHA_99" val="100"/>
  <p:tag name="ANNOTATION_BORDER_COLOR_99" val="16777215"/>
  <p:tag name="ANNOTATION_FILL_COLOR_99" val="255"/>
  <p:tag name="ANNOTATION_FILL_ALPHA_99" val="100"/>
  <p:tag name="ANNOTATION_BORDER_WIDTH_99" val="2"/>
  <p:tag name="ANNOTATION_SLIDE_WIDTH_99" val="960"/>
  <p:tag name="ANNOTATION_SLIDE_HEIGHT_99" val="720"/>
  <p:tag name="ANNOTATION_TYPE_100" val="0"/>
  <p:tag name="ANNOTATION_START_100" val="53.7"/>
  <p:tag name="ANNOTATION_END_100" val="53.7"/>
  <p:tag name="ANNOTATION_TOP_100" val="265"/>
  <p:tag name="ANNOTATION_LEFT_100" val="48"/>
  <p:tag name="ANNOTATION_WIDTH_100" val="185"/>
  <p:tag name="ANNOTATION_HEIGHT_100" val="185"/>
  <p:tag name="ANNOTATION_ANIMATION_100" val="3"/>
  <p:tag name="ANNOTATION_ROTATION_100" val="0"/>
  <p:tag name="ANNOTATION_SUB_TYPE_100" val="2"/>
  <p:tag name="ANNOTATION_LOOP_COUNT_100" val="1"/>
  <p:tag name="ANNOTATION_BOX_RADIUS_100" val="0"/>
  <p:tag name="ANNOTATION_SCALE_100" val="50"/>
  <p:tag name="ANNOTATION_BORDER_ALPHA_100" val="100"/>
  <p:tag name="ANNOTATION_BORDER_COLOR_100" val="16777215"/>
  <p:tag name="ANNOTATION_FILL_COLOR_100" val="255"/>
  <p:tag name="ANNOTATION_FILL_ALPHA_100" val="100"/>
  <p:tag name="ANNOTATION_BORDER_WIDTH_100" val="2"/>
  <p:tag name="ANNOTATION_SLIDE_WIDTH_100" val="960"/>
  <p:tag name="ANNOTATION_SLIDE_HEIGHT_100" val="720"/>
  <p:tag name="ANNOTATION_TYPE_101" val="0"/>
  <p:tag name="ANNOTATION_START_101" val="53.7"/>
  <p:tag name="ANNOTATION_END_101" val="53.7"/>
  <p:tag name="ANNOTATION_TOP_101" val="365"/>
  <p:tag name="ANNOTATION_LEFT_101" val="58"/>
  <p:tag name="ANNOTATION_WIDTH_101" val="185"/>
  <p:tag name="ANNOTATION_HEIGHT_101" val="185"/>
  <p:tag name="ANNOTATION_ANIMATION_101" val="3"/>
  <p:tag name="ANNOTATION_ROTATION_101" val="0"/>
  <p:tag name="ANNOTATION_SUB_TYPE_101" val="2"/>
  <p:tag name="ANNOTATION_LOOP_COUNT_101" val="1"/>
  <p:tag name="ANNOTATION_BOX_RADIUS_101" val="0"/>
  <p:tag name="ANNOTATION_SCALE_101" val="50"/>
  <p:tag name="ANNOTATION_BORDER_ALPHA_101" val="100"/>
  <p:tag name="ANNOTATION_BORDER_COLOR_101" val="255"/>
  <p:tag name="ANNOTATION_FILL_COLOR_101" val="255"/>
  <p:tag name="ANNOTATION_FILL_ALPHA_101" val="100"/>
  <p:tag name="ANNOTATION_BORDER_WIDTH_101" val="2"/>
  <p:tag name="ANNOTATION_SLIDE_WIDTH_101" val="960"/>
  <p:tag name="ANNOTATION_SLIDE_HEIGHT_101" val="720"/>
  <p:tag name="ANNOTATION_TYPE_102" val="0"/>
  <p:tag name="ANNOTATION_START_102" val="53.7"/>
  <p:tag name="ANNOTATION_END_102" val="53.7"/>
  <p:tag name="ANNOTATION_TOP_102" val="265"/>
  <p:tag name="ANNOTATION_LEFT_102" val="57"/>
  <p:tag name="ANNOTATION_WIDTH_102" val="185"/>
  <p:tag name="ANNOTATION_HEIGHT_102" val="185"/>
  <p:tag name="ANNOTATION_ANIMATION_102" val="3"/>
  <p:tag name="ANNOTATION_ROTATION_102" val="0"/>
  <p:tag name="ANNOTATION_SUB_TYPE_102" val="2"/>
  <p:tag name="ANNOTATION_LOOP_COUNT_102" val="1"/>
  <p:tag name="ANNOTATION_BOX_RADIUS_102" val="0"/>
  <p:tag name="ANNOTATION_SCALE_102" val="50"/>
  <p:tag name="ANNOTATION_BORDER_ALPHA_102" val="100"/>
  <p:tag name="ANNOTATION_BORDER_COLOR_102" val="255"/>
  <p:tag name="ANNOTATION_FILL_COLOR_102" val="255"/>
  <p:tag name="ANNOTATION_FILL_ALPHA_102" val="100"/>
  <p:tag name="ANNOTATION_BORDER_WIDTH_102" val="2"/>
  <p:tag name="ANNOTATION_SLIDE_WIDTH_102" val="960"/>
  <p:tag name="ANNOTATION_SLIDE_HEIGHT_102" val="720"/>
  <p:tag name="ANNOTATION_TYPE_103" val="0"/>
  <p:tag name="ANNOTATION_START_103" val="53.7"/>
  <p:tag name="ANNOTATION_END_103" val="53.7"/>
  <p:tag name="ANNOTATION_TOP_103" val="180"/>
  <p:tag name="ANNOTATION_LEFT_103" val="58"/>
  <p:tag name="ANNOTATION_WIDTH_103" val="185"/>
  <p:tag name="ANNOTATION_HEIGHT_103" val="185"/>
  <p:tag name="ANNOTATION_ANIMATION_103" val="3"/>
  <p:tag name="ANNOTATION_ROTATION_103" val="0"/>
  <p:tag name="ANNOTATION_SUB_TYPE_103" val="2"/>
  <p:tag name="ANNOTATION_LOOP_COUNT_103" val="1"/>
  <p:tag name="ANNOTATION_BOX_RADIUS_103" val="0"/>
  <p:tag name="ANNOTATION_SCALE_103" val="74"/>
  <p:tag name="ANNOTATION_BORDER_ALPHA_103" val="100"/>
  <p:tag name="ANNOTATION_BORDER_COLOR_103" val="255"/>
  <p:tag name="ANNOTATION_FILL_COLOR_103" val="255"/>
  <p:tag name="ANNOTATION_FILL_ALPHA_103" val="100"/>
  <p:tag name="ANNOTATION_BORDER_WIDTH_103" val="2"/>
  <p:tag name="ANNOTATION_SLIDE_WIDTH_103" val="960"/>
  <p:tag name="ANNOTATION_SLIDE_HEIGHT_103" val="720"/>
  <p:tag name="ANNOTATION_TYPE_104" val="0"/>
  <p:tag name="ANNOTATION_START_104" val="53.7"/>
  <p:tag name="ANNOTATION_END_104" val="53.7"/>
  <p:tag name="ANNOTATION_TOP_104" val="272"/>
  <p:tag name="ANNOTATION_LEFT_104" val="58"/>
  <p:tag name="ANNOTATION_WIDTH_104" val="185"/>
  <p:tag name="ANNOTATION_HEIGHT_104" val="185"/>
  <p:tag name="ANNOTATION_ANIMATION_104" val="3"/>
  <p:tag name="ANNOTATION_ROTATION_104" val="0"/>
  <p:tag name="ANNOTATION_SUB_TYPE_104" val="2"/>
  <p:tag name="ANNOTATION_LOOP_COUNT_104" val="1"/>
  <p:tag name="ANNOTATION_BOX_RADIUS_104" val="0"/>
  <p:tag name="ANNOTATION_SCALE_104" val="74"/>
  <p:tag name="ANNOTATION_BORDER_ALPHA_104" val="100"/>
  <p:tag name="ANNOTATION_BORDER_COLOR_104" val="255"/>
  <p:tag name="ANNOTATION_FILL_COLOR_104" val="255"/>
  <p:tag name="ANNOTATION_FILL_ALPHA_104" val="100"/>
  <p:tag name="ANNOTATION_BORDER_WIDTH_104" val="2"/>
  <p:tag name="ANNOTATION_SLIDE_WIDTH_104" val="960"/>
  <p:tag name="ANNOTATION_SLIDE_HEIGHT_104" val="720"/>
  <p:tag name="ANNOTATION_TYPE_105" val="0"/>
  <p:tag name="ANNOTATION_START_105" val="53.7"/>
  <p:tag name="ANNOTATION_END_105" val="53.7"/>
  <p:tag name="ANNOTATION_TOP_105" val="365"/>
  <p:tag name="ANNOTATION_LEFT_105" val="58"/>
  <p:tag name="ANNOTATION_WIDTH_105" val="185"/>
  <p:tag name="ANNOTATION_HEIGHT_105" val="185"/>
  <p:tag name="ANNOTATION_ANIMATION_105" val="3"/>
  <p:tag name="ANNOTATION_ROTATION_105" val="0"/>
  <p:tag name="ANNOTATION_SUB_TYPE_105" val="2"/>
  <p:tag name="ANNOTATION_LOOP_COUNT_105" val="1"/>
  <p:tag name="ANNOTATION_BOX_RADIUS_105" val="0"/>
  <p:tag name="ANNOTATION_SCALE_105" val="74"/>
  <p:tag name="ANNOTATION_BORDER_ALPHA_105" val="100"/>
  <p:tag name="ANNOTATION_BORDER_COLOR_105" val="255"/>
  <p:tag name="ANNOTATION_FILL_COLOR_105" val="255"/>
  <p:tag name="ANNOTATION_FILL_ALPHA_105" val="100"/>
  <p:tag name="ANNOTATION_BORDER_WIDTH_105" val="2"/>
  <p:tag name="ANNOTATION_SLIDE_WIDTH_105" val="960"/>
  <p:tag name="ANNOTATION_SLIDE_HEIGHT_105" val="720"/>
  <p:tag name="ANNOTATION_TYPE_106" val="0"/>
  <p:tag name="ANNOTATION_START_106" val="53.7"/>
  <p:tag name="ANNOTATION_END_106" val="53.7"/>
  <p:tag name="ANNOTATION_TOP_106" val="428"/>
  <p:tag name="ANNOTATION_LEFT_106" val="48"/>
  <p:tag name="ANNOTATION_WIDTH_106" val="185"/>
  <p:tag name="ANNOTATION_HEIGHT_106" val="185"/>
  <p:tag name="ANNOTATION_ANIMATION_106" val="3"/>
  <p:tag name="ANNOTATION_ROTATION_106" val="0"/>
  <p:tag name="ANNOTATION_SUB_TYPE_106" val="2"/>
  <p:tag name="ANNOTATION_LOOP_COUNT_106" val="1"/>
  <p:tag name="ANNOTATION_BOX_RADIUS_106" val="0"/>
  <p:tag name="ANNOTATION_SCALE_106" val="74"/>
  <p:tag name="ANNOTATION_BORDER_ALPHA_106" val="100"/>
  <p:tag name="ANNOTATION_BORDER_COLOR_106" val="255"/>
  <p:tag name="ANNOTATION_FILL_COLOR_106" val="255"/>
  <p:tag name="ANNOTATION_FILL_ALPHA_106" val="100"/>
  <p:tag name="ANNOTATION_BORDER_WIDTH_106" val="2"/>
  <p:tag name="ANNOTATION_SLIDE_WIDTH_106" val="960"/>
  <p:tag name="ANNOTATION_SLIDE_HEIGHT_106" val="720"/>
  <p:tag name="ANNOTATION_TYPE_107" val="0"/>
  <p:tag name="ANNOTATION_START_107" val="53.7"/>
  <p:tag name="ANNOTATION_END_107" val="53.7"/>
  <p:tag name="ANNOTATION_TOP_107" val="163"/>
  <p:tag name="ANNOTATION_LEFT_107" val="58"/>
  <p:tag name="ANNOTATION_WIDTH_107" val="185"/>
  <p:tag name="ANNOTATION_HEIGHT_107" val="185"/>
  <p:tag name="ANNOTATION_ANIMATION_107" val="3"/>
  <p:tag name="ANNOTATION_ROTATION_107" val="0"/>
  <p:tag name="ANNOTATION_SUB_TYPE_107" val="2"/>
  <p:tag name="ANNOTATION_LOOP_COUNT_107" val="1"/>
  <p:tag name="ANNOTATION_BOX_RADIUS_107" val="0"/>
  <p:tag name="ANNOTATION_SCALE_107" val="74"/>
  <p:tag name="ANNOTATION_BORDER_ALPHA_107" val="100"/>
  <p:tag name="ANNOTATION_BORDER_COLOR_107" val="255"/>
  <p:tag name="ANNOTATION_FILL_COLOR_107" val="255"/>
  <p:tag name="ANNOTATION_FILL_ALPHA_107" val="100"/>
  <p:tag name="ANNOTATION_BORDER_WIDTH_107" val="2"/>
  <p:tag name="ANNOTATION_SLIDE_WIDTH_107" val="960"/>
  <p:tag name="ANNOTATION_SLIDE_HEIGHT_107" val="720"/>
  <p:tag name="ANNOTATION_TYPE_108" val="0"/>
  <p:tag name="ANNOTATION_START_108" val="53.7"/>
  <p:tag name="ANNOTATION_END_108" val="53.7"/>
  <p:tag name="ANNOTATION_TOP_108" val="233"/>
  <p:tag name="ANNOTATION_LEFT_108" val="63"/>
  <p:tag name="ANNOTATION_WIDTH_108" val="185"/>
  <p:tag name="ANNOTATION_HEIGHT_108" val="185"/>
  <p:tag name="ANNOTATION_ANIMATION_108" val="3"/>
  <p:tag name="ANNOTATION_ROTATION_108" val="0"/>
  <p:tag name="ANNOTATION_SUB_TYPE_108" val="2"/>
  <p:tag name="ANNOTATION_LOOP_COUNT_108" val="1"/>
  <p:tag name="ANNOTATION_BOX_RADIUS_108" val="0"/>
  <p:tag name="ANNOTATION_SCALE_108" val="74"/>
  <p:tag name="ANNOTATION_BORDER_ALPHA_108" val="100"/>
  <p:tag name="ANNOTATION_BORDER_COLOR_108" val="255"/>
  <p:tag name="ANNOTATION_FILL_COLOR_108" val="255"/>
  <p:tag name="ANNOTATION_FILL_ALPHA_108" val="100"/>
  <p:tag name="ANNOTATION_BORDER_WIDTH_108" val="2"/>
  <p:tag name="ANNOTATION_SLIDE_WIDTH_108" val="960"/>
  <p:tag name="ANNOTATION_SLIDE_HEIGHT_108" val="720"/>
  <p:tag name="ANNOTATION_TYPE_109" val="0"/>
  <p:tag name="ANNOTATION_START_109" val="53.7"/>
  <p:tag name="ANNOTATION_END_109" val="53.7"/>
  <p:tag name="ANNOTATION_TOP_109" val="323"/>
  <p:tag name="ANNOTATION_LEFT_109" val="58"/>
  <p:tag name="ANNOTATION_WIDTH_109" val="185"/>
  <p:tag name="ANNOTATION_HEIGHT_109" val="185"/>
  <p:tag name="ANNOTATION_ANIMATION_109" val="3"/>
  <p:tag name="ANNOTATION_ROTATION_109" val="0"/>
  <p:tag name="ANNOTATION_SUB_TYPE_109" val="2"/>
  <p:tag name="ANNOTATION_LOOP_COUNT_109" val="1"/>
  <p:tag name="ANNOTATION_BOX_RADIUS_109" val="0"/>
  <p:tag name="ANNOTATION_SCALE_109" val="74"/>
  <p:tag name="ANNOTATION_BORDER_ALPHA_109" val="100"/>
  <p:tag name="ANNOTATION_BORDER_COLOR_109" val="255"/>
  <p:tag name="ANNOTATION_FILL_COLOR_109" val="255"/>
  <p:tag name="ANNOTATION_FILL_ALPHA_109" val="100"/>
  <p:tag name="ANNOTATION_BORDER_WIDTH_109" val="2"/>
  <p:tag name="ANNOTATION_SLIDE_WIDTH_109" val="960"/>
  <p:tag name="ANNOTATION_SLIDE_HEIGHT_109" val="720"/>
  <p:tag name="ANNOTATION_TYPE_110" val="0"/>
  <p:tag name="ANNOTATION_START_110" val="53.7"/>
  <p:tag name="ANNOTATION_END_110" val="53.7"/>
  <p:tag name="ANNOTATION_TOP_110" val="460"/>
  <p:tag name="ANNOTATION_LEFT_110" val="62"/>
  <p:tag name="ANNOTATION_WIDTH_110" val="185"/>
  <p:tag name="ANNOTATION_HEIGHT_110" val="185"/>
  <p:tag name="ANNOTATION_ANIMATION_110" val="3"/>
  <p:tag name="ANNOTATION_ROTATION_110" val="0"/>
  <p:tag name="ANNOTATION_SUB_TYPE_110" val="2"/>
  <p:tag name="ANNOTATION_LOOP_COUNT_110" val="1"/>
  <p:tag name="ANNOTATION_BOX_RADIUS_110" val="0"/>
  <p:tag name="ANNOTATION_SCALE_110" val="74"/>
  <p:tag name="ANNOTATION_BORDER_ALPHA_110" val="100"/>
  <p:tag name="ANNOTATION_BORDER_COLOR_110" val="255"/>
  <p:tag name="ANNOTATION_FILL_COLOR_110" val="255"/>
  <p:tag name="ANNOTATION_FILL_ALPHA_110" val="100"/>
  <p:tag name="ANNOTATION_BORDER_WIDTH_110" val="2"/>
  <p:tag name="ANNOTATION_SLIDE_WIDTH_110" val="960"/>
  <p:tag name="ANNOTATION_SLIDE_HEIGHT_110" val="720"/>
  <p:tag name="ANNOTATION_TYPE_111" val="0"/>
  <p:tag name="ANNOTATION_START_111" val="53.7"/>
  <p:tag name="ANNOTATION_END_111" val="53.7"/>
  <p:tag name="ANNOTATION_TOP_111" val="168"/>
  <p:tag name="ANNOTATION_LEFT_111" val="43"/>
  <p:tag name="ANNOTATION_WIDTH_111" val="185"/>
  <p:tag name="ANNOTATION_HEIGHT_111" val="185"/>
  <p:tag name="ANNOTATION_ANIMATION_111" val="3"/>
  <p:tag name="ANNOTATION_ROTATION_111" val="0"/>
  <p:tag name="ANNOTATION_SUB_TYPE_111" val="2"/>
  <p:tag name="ANNOTATION_LOOP_COUNT_111" val="1"/>
  <p:tag name="ANNOTATION_BOX_RADIUS_111" val="0"/>
  <p:tag name="ANNOTATION_SCALE_111" val="74"/>
  <p:tag name="ANNOTATION_BORDER_ALPHA_111" val="100"/>
  <p:tag name="ANNOTATION_BORDER_COLOR_111" val="255"/>
  <p:tag name="ANNOTATION_FILL_COLOR_111" val="255"/>
  <p:tag name="ANNOTATION_FILL_ALPHA_111" val="100"/>
  <p:tag name="ANNOTATION_BORDER_WIDTH_111" val="2"/>
  <p:tag name="ANNOTATION_SLIDE_WIDTH_111" val="960"/>
  <p:tag name="ANNOTATION_SLIDE_HEIGHT_111" val="720"/>
  <p:tag name="ANNOTATION_TYPE_112" val="0"/>
  <p:tag name="ANNOTATION_START_112" val="53.7"/>
  <p:tag name="ANNOTATION_END_112" val="53.7"/>
  <p:tag name="ANNOTATION_TOP_112" val="223"/>
  <p:tag name="ANNOTATION_LEFT_112" val="33"/>
  <p:tag name="ANNOTATION_WIDTH_112" val="185"/>
  <p:tag name="ANNOTATION_HEIGHT_112" val="185"/>
  <p:tag name="ANNOTATION_ANIMATION_112" val="3"/>
  <p:tag name="ANNOTATION_ROTATION_112" val="0"/>
  <p:tag name="ANNOTATION_SUB_TYPE_112" val="2"/>
  <p:tag name="ANNOTATION_LOOP_COUNT_112" val="1"/>
  <p:tag name="ANNOTATION_BOX_RADIUS_112" val="0"/>
  <p:tag name="ANNOTATION_SCALE_112" val="74"/>
  <p:tag name="ANNOTATION_BORDER_ALPHA_112" val="100"/>
  <p:tag name="ANNOTATION_BORDER_COLOR_112" val="255"/>
  <p:tag name="ANNOTATION_FILL_COLOR_112" val="255"/>
  <p:tag name="ANNOTATION_FILL_ALPHA_112" val="100"/>
  <p:tag name="ANNOTATION_BORDER_WIDTH_112" val="2"/>
  <p:tag name="ANNOTATION_SLIDE_WIDTH_112" val="960"/>
  <p:tag name="ANNOTATION_SLIDE_HEIGHT_112" val="720"/>
  <p:tag name="ANNOTATION_TYPE_113" val="0"/>
  <p:tag name="ANNOTATION_START_113" val="53.7"/>
  <p:tag name="ANNOTATION_END_113" val="53.7"/>
  <p:tag name="ANNOTATION_TOP_113" val="312"/>
  <p:tag name="ANNOTATION_LEFT_113" val="38"/>
  <p:tag name="ANNOTATION_WIDTH_113" val="185"/>
  <p:tag name="ANNOTATION_HEIGHT_113" val="185"/>
  <p:tag name="ANNOTATION_ANIMATION_113" val="3"/>
  <p:tag name="ANNOTATION_ROTATION_113" val="0"/>
  <p:tag name="ANNOTATION_SUB_TYPE_113" val="2"/>
  <p:tag name="ANNOTATION_LOOP_COUNT_113" val="1"/>
  <p:tag name="ANNOTATION_BOX_RADIUS_113" val="0"/>
  <p:tag name="ANNOTATION_SCALE_113" val="74"/>
  <p:tag name="ANNOTATION_BORDER_ALPHA_113" val="100"/>
  <p:tag name="ANNOTATION_BORDER_COLOR_113" val="255"/>
  <p:tag name="ANNOTATION_FILL_COLOR_113" val="255"/>
  <p:tag name="ANNOTATION_FILL_ALPHA_113" val="100"/>
  <p:tag name="ANNOTATION_BORDER_WIDTH_113" val="2"/>
  <p:tag name="ANNOTATION_SLIDE_WIDTH_113" val="960"/>
  <p:tag name="ANNOTATION_SLIDE_HEIGHT_113" val="720"/>
  <p:tag name="ANNOTATION_TYPE_114" val="0"/>
  <p:tag name="ANNOTATION_START_114" val="53.7"/>
  <p:tag name="ANNOTATION_END_114" val="53.7"/>
  <p:tag name="ANNOTATION_TOP_114" val="398"/>
  <p:tag name="ANNOTATION_LEFT_114" val="45"/>
  <p:tag name="ANNOTATION_WIDTH_114" val="185"/>
  <p:tag name="ANNOTATION_HEIGHT_114" val="185"/>
  <p:tag name="ANNOTATION_ANIMATION_114" val="3"/>
  <p:tag name="ANNOTATION_ROTATION_114" val="0"/>
  <p:tag name="ANNOTATION_SUB_TYPE_114" val="2"/>
  <p:tag name="ANNOTATION_LOOP_COUNT_114" val="1"/>
  <p:tag name="ANNOTATION_BOX_RADIUS_114" val="0"/>
  <p:tag name="ANNOTATION_SCALE_114" val="74"/>
  <p:tag name="ANNOTATION_BORDER_ALPHA_114" val="100"/>
  <p:tag name="ANNOTATION_BORDER_COLOR_114" val="255"/>
  <p:tag name="ANNOTATION_FILL_COLOR_114" val="255"/>
  <p:tag name="ANNOTATION_FILL_ALPHA_114" val="100"/>
  <p:tag name="ANNOTATION_BORDER_WIDTH_114" val="2"/>
  <p:tag name="ANNOTATION_SLIDE_WIDTH_114" val="960"/>
  <p:tag name="ANNOTATION_SLIDE_HEIGHT_114" val="720"/>
  <p:tag name="ANNOTATION_TYPE_115" val="0"/>
  <p:tag name="ANNOTATION_START_115" val="53.7"/>
  <p:tag name="ANNOTATION_END_115" val="53.7"/>
  <p:tag name="ANNOTATION_TOP_115" val="303"/>
  <p:tag name="ANNOTATION_LEFT_115" val="63"/>
  <p:tag name="ANNOTATION_WIDTH_115" val="185"/>
  <p:tag name="ANNOTATION_HEIGHT_115" val="185"/>
  <p:tag name="ANNOTATION_ANIMATION_115" val="3"/>
  <p:tag name="ANNOTATION_ROTATION_115" val="0"/>
  <p:tag name="ANNOTATION_SUB_TYPE_115" val="2"/>
  <p:tag name="ANNOTATION_LOOP_COUNT_115" val="1"/>
  <p:tag name="ANNOTATION_BOX_RADIUS_115" val="0"/>
  <p:tag name="ANNOTATION_SCALE_115" val="74"/>
  <p:tag name="ANNOTATION_BORDER_ALPHA_115" val="100"/>
  <p:tag name="ANNOTATION_BORDER_COLOR_115" val="255"/>
  <p:tag name="ANNOTATION_FILL_COLOR_115" val="255"/>
  <p:tag name="ANNOTATION_FILL_ALPHA_115" val="100"/>
  <p:tag name="ANNOTATION_BORDER_WIDTH_115" val="2"/>
  <p:tag name="ANNOTATION_SLIDE_WIDTH_115" val="960"/>
  <p:tag name="ANNOTATION_SLIDE_HEIGHT_115" val="720"/>
  <p:tag name="ANNOTATION_TYPE_116" val="0"/>
  <p:tag name="ANNOTATION_START_116" val="53.7"/>
  <p:tag name="ANNOTATION_END_116" val="53.7"/>
  <p:tag name="ANNOTATION_TOP_116" val="220"/>
  <p:tag name="ANNOTATION_LEFT_116" val="55"/>
  <p:tag name="ANNOTATION_WIDTH_116" val="185"/>
  <p:tag name="ANNOTATION_HEIGHT_116" val="185"/>
  <p:tag name="ANNOTATION_ANIMATION_116" val="3"/>
  <p:tag name="ANNOTATION_ROTATION_116" val="0"/>
  <p:tag name="ANNOTATION_SUB_TYPE_116" val="2"/>
  <p:tag name="ANNOTATION_LOOP_COUNT_116" val="1"/>
  <p:tag name="ANNOTATION_BOX_RADIUS_116" val="0"/>
  <p:tag name="ANNOTATION_SCALE_116" val="74"/>
  <p:tag name="ANNOTATION_BORDER_ALPHA_116" val="100"/>
  <p:tag name="ANNOTATION_BORDER_COLOR_116" val="255"/>
  <p:tag name="ANNOTATION_FILL_COLOR_116" val="255"/>
  <p:tag name="ANNOTATION_FILL_ALPHA_116" val="100"/>
  <p:tag name="ANNOTATION_BORDER_WIDTH_116" val="2"/>
  <p:tag name="ANNOTATION_SLIDE_WIDTH_116" val="960"/>
  <p:tag name="ANNOTATION_SLIDE_HEIGHT_116" val="720"/>
  <p:tag name="ANNOTATION_TYPE_117" val="0"/>
  <p:tag name="ANNOTATION_START_117" val="53.7"/>
  <p:tag name="ANNOTATION_END_117" val="53.7"/>
  <p:tag name="ANNOTATION_TOP_117" val="165"/>
  <p:tag name="ANNOTATION_LEFT_117" val="53"/>
  <p:tag name="ANNOTATION_WIDTH_117" val="185"/>
  <p:tag name="ANNOTATION_HEIGHT_117" val="185"/>
  <p:tag name="ANNOTATION_ANIMATION_117" val="3"/>
  <p:tag name="ANNOTATION_ROTATION_117" val="0"/>
  <p:tag name="ANNOTATION_SUB_TYPE_117" val="2"/>
  <p:tag name="ANNOTATION_LOOP_COUNT_117" val="1"/>
  <p:tag name="ANNOTATION_BOX_RADIUS_117" val="0"/>
  <p:tag name="ANNOTATION_SCALE_117" val="74"/>
  <p:tag name="ANNOTATION_BORDER_ALPHA_117" val="100"/>
  <p:tag name="ANNOTATION_BORDER_COLOR_117" val="255"/>
  <p:tag name="ANNOTATION_FILL_COLOR_117" val="255"/>
  <p:tag name="ANNOTATION_FILL_ALPHA_117" val="100"/>
  <p:tag name="ANNOTATION_BORDER_WIDTH_117" val="2"/>
  <p:tag name="ANNOTATION_SLIDE_WIDTH_117" val="960"/>
  <p:tag name="ANNOTATION_SLIDE_HEIGHT_117" val="720"/>
  <p:tag name="ANNOTATION_TYPE_118" val="0"/>
  <p:tag name="ANNOTATION_START_118" val="53.7"/>
  <p:tag name="ANNOTATION_END_118" val="53.7"/>
  <p:tag name="ANNOTATION_TOP_118" val="227"/>
  <p:tag name="ANNOTATION_LEFT_118" val="43"/>
  <p:tag name="ANNOTATION_WIDTH_118" val="185"/>
  <p:tag name="ANNOTATION_HEIGHT_118" val="185"/>
  <p:tag name="ANNOTATION_ANIMATION_118" val="3"/>
  <p:tag name="ANNOTATION_ROTATION_118" val="0"/>
  <p:tag name="ANNOTATION_SUB_TYPE_118" val="2"/>
  <p:tag name="ANNOTATION_LOOP_COUNT_118" val="1"/>
  <p:tag name="ANNOTATION_BOX_RADIUS_118" val="0"/>
  <p:tag name="ANNOTATION_SCALE_118" val="74"/>
  <p:tag name="ANNOTATION_BORDER_ALPHA_118" val="100"/>
  <p:tag name="ANNOTATION_BORDER_COLOR_118" val="255"/>
  <p:tag name="ANNOTATION_FILL_COLOR_118" val="255"/>
  <p:tag name="ANNOTATION_FILL_ALPHA_118" val="100"/>
  <p:tag name="ANNOTATION_BORDER_WIDTH_118" val="2"/>
  <p:tag name="ANNOTATION_SLIDE_WIDTH_118" val="960"/>
  <p:tag name="ANNOTATION_SLIDE_HEIGHT_118" val="720"/>
  <p:tag name="ANNOTATION_TYPE_119" val="0"/>
  <p:tag name="ANNOTATION_START_119" val="53.7"/>
  <p:tag name="ANNOTATION_END_119" val="53.7"/>
  <p:tag name="ANNOTATION_TOP_119" val="308"/>
  <p:tag name="ANNOTATION_LEFT_119" val="38"/>
  <p:tag name="ANNOTATION_WIDTH_119" val="185"/>
  <p:tag name="ANNOTATION_HEIGHT_119" val="185"/>
  <p:tag name="ANNOTATION_ANIMATION_119" val="3"/>
  <p:tag name="ANNOTATION_ROTATION_119" val="0"/>
  <p:tag name="ANNOTATION_SUB_TYPE_119" val="2"/>
  <p:tag name="ANNOTATION_LOOP_COUNT_119" val="1"/>
  <p:tag name="ANNOTATION_BOX_RADIUS_119" val="0"/>
  <p:tag name="ANNOTATION_SCALE_119" val="74"/>
  <p:tag name="ANNOTATION_BORDER_ALPHA_119" val="100"/>
  <p:tag name="ANNOTATION_BORDER_COLOR_119" val="255"/>
  <p:tag name="ANNOTATION_FILL_COLOR_119" val="255"/>
  <p:tag name="ANNOTATION_FILL_ALPHA_119" val="100"/>
  <p:tag name="ANNOTATION_BORDER_WIDTH_119" val="2"/>
  <p:tag name="ANNOTATION_SLIDE_WIDTH_119" val="960"/>
  <p:tag name="ANNOTATION_SLIDE_HEIGHT_119" val="720"/>
  <p:tag name="ANNOTATION_TYPE_120" val="0"/>
  <p:tag name="ANNOTATION_START_120" val="53.7"/>
  <p:tag name="ANNOTATION_END_120" val="53.7"/>
  <p:tag name="ANNOTATION_TOP_120" val="402"/>
  <p:tag name="ANNOTATION_LEFT_120" val="48"/>
  <p:tag name="ANNOTATION_WIDTH_120" val="185"/>
  <p:tag name="ANNOTATION_HEIGHT_120" val="185"/>
  <p:tag name="ANNOTATION_ANIMATION_120" val="3"/>
  <p:tag name="ANNOTATION_ROTATION_120" val="0"/>
  <p:tag name="ANNOTATION_SUB_TYPE_120" val="2"/>
  <p:tag name="ANNOTATION_LOOP_COUNT_120" val="1"/>
  <p:tag name="ANNOTATION_BOX_RADIUS_120" val="0"/>
  <p:tag name="ANNOTATION_SCALE_120" val="74"/>
  <p:tag name="ANNOTATION_BORDER_ALPHA_120" val="100"/>
  <p:tag name="ANNOTATION_BORDER_COLOR_120" val="255"/>
  <p:tag name="ANNOTATION_FILL_COLOR_120" val="255"/>
  <p:tag name="ANNOTATION_FILL_ALPHA_120" val="100"/>
  <p:tag name="ANNOTATION_BORDER_WIDTH_120" val="2"/>
  <p:tag name="ANNOTATION_SLIDE_WIDTH_120" val="960"/>
  <p:tag name="ANNOTATION_SLIDE_HEIGHT_120" val="720"/>
  <p:tag name="ANNOTATION_TYPE_121" val="0"/>
  <p:tag name="ANNOTATION_START_121" val="53.7"/>
  <p:tag name="ANNOTATION_END_121" val="53.7"/>
  <p:tag name="ANNOTATION_TOP_121" val="487"/>
  <p:tag name="ANNOTATION_LEFT_121" val="35"/>
  <p:tag name="ANNOTATION_WIDTH_121" val="185"/>
  <p:tag name="ANNOTATION_HEIGHT_121" val="185"/>
  <p:tag name="ANNOTATION_ANIMATION_121" val="3"/>
  <p:tag name="ANNOTATION_ROTATION_121" val="0"/>
  <p:tag name="ANNOTATION_SUB_TYPE_121" val="2"/>
  <p:tag name="ANNOTATION_LOOP_COUNT_121" val="1"/>
  <p:tag name="ANNOTATION_BOX_RADIUS_121" val="0"/>
  <p:tag name="ANNOTATION_SCALE_121" val="74"/>
  <p:tag name="ANNOTATION_BORDER_ALPHA_121" val="100"/>
  <p:tag name="ANNOTATION_BORDER_COLOR_121" val="255"/>
  <p:tag name="ANNOTATION_FILL_COLOR_121" val="255"/>
  <p:tag name="ANNOTATION_FILL_ALPHA_121" val="100"/>
  <p:tag name="ANNOTATION_BORDER_WIDTH_121" val="2"/>
  <p:tag name="ANNOTATION_SLIDE_WIDTH_121" val="960"/>
  <p:tag name="ANNOTATION_SLIDE_HEIGHT_121" val="720"/>
  <p:tag name="ANNOTATION_TYPE_122" val="0"/>
  <p:tag name="ANNOTATION_START_122" val="53.7"/>
  <p:tag name="ANNOTATION_END_122" val="53.7"/>
  <p:tag name="ANNOTATION_TOP_122" val="558"/>
  <p:tag name="ANNOTATION_LEFT_122" val="35"/>
  <p:tag name="ANNOTATION_WIDTH_122" val="185"/>
  <p:tag name="ANNOTATION_HEIGHT_122" val="185"/>
  <p:tag name="ANNOTATION_ANIMATION_122" val="3"/>
  <p:tag name="ANNOTATION_ROTATION_122" val="0"/>
  <p:tag name="ANNOTATION_SUB_TYPE_122" val="2"/>
  <p:tag name="ANNOTATION_LOOP_COUNT_122" val="1"/>
  <p:tag name="ANNOTATION_BOX_RADIUS_122" val="0"/>
  <p:tag name="ANNOTATION_SCALE_122" val="74"/>
  <p:tag name="ANNOTATION_BORDER_ALPHA_122" val="100"/>
  <p:tag name="ANNOTATION_BORDER_COLOR_122" val="255"/>
  <p:tag name="ANNOTATION_FILL_COLOR_122" val="255"/>
  <p:tag name="ANNOTATION_FILL_ALPHA_122" val="100"/>
  <p:tag name="ANNOTATION_BORDER_WIDTH_122" val="2"/>
  <p:tag name="ANNOTATION_SLIDE_WIDTH_122" val="960"/>
  <p:tag name="ANNOTATION_SLIDE_HEIGHT_122" val="720"/>
  <p:tag name="ANNOTATION_TYPE_123" val="0"/>
  <p:tag name="ANNOTATION_START_123" val="53.7"/>
  <p:tag name="ANNOTATION_END_123" val="53.7"/>
  <p:tag name="ANNOTATION_TOP_123" val="625"/>
  <p:tag name="ANNOTATION_LEFT_123" val="33"/>
  <p:tag name="ANNOTATION_WIDTH_123" val="185"/>
  <p:tag name="ANNOTATION_HEIGHT_123" val="185"/>
  <p:tag name="ANNOTATION_ANIMATION_123" val="3"/>
  <p:tag name="ANNOTATION_ROTATION_123" val="0"/>
  <p:tag name="ANNOTATION_SUB_TYPE_123" val="2"/>
  <p:tag name="ANNOTATION_LOOP_COUNT_123" val="1"/>
  <p:tag name="ANNOTATION_BOX_RADIUS_123" val="0"/>
  <p:tag name="ANNOTATION_SCALE_123" val="74"/>
  <p:tag name="ANNOTATION_BORDER_ALPHA_123" val="100"/>
  <p:tag name="ANNOTATION_BORDER_COLOR_123" val="255"/>
  <p:tag name="ANNOTATION_FILL_COLOR_123" val="255"/>
  <p:tag name="ANNOTATION_FILL_ALPHA_123" val="100"/>
  <p:tag name="ANNOTATION_BORDER_WIDTH_123" val="2"/>
  <p:tag name="ANNOTATION_SLIDE_WIDTH_123" val="960"/>
  <p:tag name="ANNOTATION_SLIDE_HEIGHT_123" val="720"/>
  <p:tag name="ANNOTATION_TYPE_124" val="0"/>
  <p:tag name="ANNOTATION_START_124" val="53.7"/>
  <p:tag name="ANNOTATION_END_124" val="53.7"/>
  <p:tag name="ANNOTATION_TOP_124" val="165"/>
  <p:tag name="ANNOTATION_LEFT_124" val="42"/>
  <p:tag name="ANNOTATION_WIDTH_124" val="185"/>
  <p:tag name="ANNOTATION_HEIGHT_124" val="185"/>
  <p:tag name="ANNOTATION_ANIMATION_124" val="3"/>
  <p:tag name="ANNOTATION_ROTATION_124" val="0"/>
  <p:tag name="ANNOTATION_SUB_TYPE_124" val="2"/>
  <p:tag name="ANNOTATION_LOOP_COUNT_124" val="1"/>
  <p:tag name="ANNOTATION_BOX_RADIUS_124" val="0"/>
  <p:tag name="ANNOTATION_SCALE_124" val="74"/>
  <p:tag name="ANNOTATION_BORDER_ALPHA_124" val="100"/>
  <p:tag name="ANNOTATION_BORDER_COLOR_124" val="255"/>
  <p:tag name="ANNOTATION_FILL_COLOR_124" val="255"/>
  <p:tag name="ANNOTATION_FILL_ALPHA_124" val="100"/>
  <p:tag name="ANNOTATION_BORDER_WIDTH_124" val="2"/>
  <p:tag name="ANNOTATION_SLIDE_WIDTH_124" val="960"/>
  <p:tag name="ANNOTATION_SLIDE_HEIGHT_124" val="720"/>
  <p:tag name="ANNOTATION_TYPE_125" val="0"/>
  <p:tag name="ANNOTATION_START_125" val="53.7"/>
  <p:tag name="ANNOTATION_END_125" val="53.7"/>
  <p:tag name="ANNOTATION_TOP_125" val="223"/>
  <p:tag name="ANNOTATION_LEFT_125" val="32"/>
  <p:tag name="ANNOTATION_WIDTH_125" val="185"/>
  <p:tag name="ANNOTATION_HEIGHT_125" val="185"/>
  <p:tag name="ANNOTATION_ANIMATION_125" val="3"/>
  <p:tag name="ANNOTATION_ROTATION_125" val="0"/>
  <p:tag name="ANNOTATION_SUB_TYPE_125" val="2"/>
  <p:tag name="ANNOTATION_LOOP_COUNT_125" val="1"/>
  <p:tag name="ANNOTATION_BOX_RADIUS_125" val="0"/>
  <p:tag name="ANNOTATION_SCALE_125" val="74"/>
  <p:tag name="ANNOTATION_BORDER_ALPHA_125" val="100"/>
  <p:tag name="ANNOTATION_BORDER_COLOR_125" val="255"/>
  <p:tag name="ANNOTATION_FILL_COLOR_125" val="255"/>
  <p:tag name="ANNOTATION_FILL_ALPHA_125" val="100"/>
  <p:tag name="ANNOTATION_BORDER_WIDTH_125" val="2"/>
  <p:tag name="ANNOTATION_SLIDE_WIDTH_125" val="960"/>
  <p:tag name="ANNOTATION_SLIDE_HEIGHT_125" val="720"/>
  <p:tag name="ANNOTATION_TYPE_126" val="0"/>
  <p:tag name="ANNOTATION_START_126" val="53.7"/>
  <p:tag name="ANNOTATION_END_126" val="53.7"/>
  <p:tag name="ANNOTATION_TOP_126" val="307"/>
  <p:tag name="ANNOTATION_LEFT_126" val="43"/>
  <p:tag name="ANNOTATION_WIDTH_126" val="185"/>
  <p:tag name="ANNOTATION_HEIGHT_126" val="185"/>
  <p:tag name="ANNOTATION_ANIMATION_126" val="3"/>
  <p:tag name="ANNOTATION_ROTATION_126" val="0"/>
  <p:tag name="ANNOTATION_SUB_TYPE_126" val="2"/>
  <p:tag name="ANNOTATION_LOOP_COUNT_126" val="1"/>
  <p:tag name="ANNOTATION_BOX_RADIUS_126" val="0"/>
  <p:tag name="ANNOTATION_SCALE_126" val="74"/>
  <p:tag name="ANNOTATION_BORDER_ALPHA_126" val="100"/>
  <p:tag name="ANNOTATION_BORDER_COLOR_126" val="255"/>
  <p:tag name="ANNOTATION_FILL_COLOR_126" val="255"/>
  <p:tag name="ANNOTATION_FILL_ALPHA_126" val="100"/>
  <p:tag name="ANNOTATION_BORDER_WIDTH_126" val="2"/>
  <p:tag name="ANNOTATION_SLIDE_WIDTH_126" val="960"/>
  <p:tag name="ANNOTATION_SLIDE_HEIGHT_126" val="720"/>
  <p:tag name="ANNOTATION_TYPE_127" val="0"/>
  <p:tag name="ANNOTATION_START_127" val="53.7"/>
  <p:tag name="ANNOTATION_END_127" val="53.7"/>
  <p:tag name="ANNOTATION_TOP_127" val="393"/>
  <p:tag name="ANNOTATION_LEFT_127" val="45"/>
  <p:tag name="ANNOTATION_WIDTH_127" val="185"/>
  <p:tag name="ANNOTATION_HEIGHT_127" val="185"/>
  <p:tag name="ANNOTATION_ANIMATION_127" val="3"/>
  <p:tag name="ANNOTATION_ROTATION_127" val="0"/>
  <p:tag name="ANNOTATION_SUB_TYPE_127" val="2"/>
  <p:tag name="ANNOTATION_LOOP_COUNT_127" val="1"/>
  <p:tag name="ANNOTATION_BOX_RADIUS_127" val="0"/>
  <p:tag name="ANNOTATION_SCALE_127" val="74"/>
  <p:tag name="ANNOTATION_BORDER_ALPHA_127" val="100"/>
  <p:tag name="ANNOTATION_BORDER_COLOR_127" val="255"/>
  <p:tag name="ANNOTATION_FILL_COLOR_127" val="255"/>
  <p:tag name="ANNOTATION_FILL_ALPHA_127" val="100"/>
  <p:tag name="ANNOTATION_BORDER_WIDTH_127" val="2"/>
  <p:tag name="ANNOTATION_SLIDE_WIDTH_127" val="960"/>
  <p:tag name="ANNOTATION_SLIDE_HEIGHT_127" val="720"/>
  <p:tag name="ANNOTATION_TYPE_128" val="1"/>
  <p:tag name="ANNOTATION_START_128" val="53.7"/>
  <p:tag name="ANNOTATION_END_128" val="53.7"/>
  <p:tag name="ANNOTATION_TOP_128" val="145"/>
  <p:tag name="ANNOTATION_LEFT_128" val="803"/>
  <p:tag name="ANNOTATION_WIDTH_128" val="102"/>
  <p:tag name="ANNOTATION_HEIGHT_128" val="33"/>
  <p:tag name="ANNOTATION_ANIMATION_128" val="2"/>
  <p:tag name="ANNOTATION_ROTATION_128" val="0"/>
  <p:tag name="ANNOTATION_SUB_TYPE_128" val="9"/>
  <p:tag name="ANNOTATION_LOOP_COUNT_128" val="3"/>
  <p:tag name="ANNOTATION_BOX_RADIUS_128" val="5"/>
  <p:tag name="ANNOTATION_SCALE_128" val="0"/>
  <p:tag name="ANNOTATION_BORDER_ALPHA_128" val="100"/>
  <p:tag name="ANNOTATION_BORDER_COLOR_128" val="0"/>
  <p:tag name="ANNOTATION_FILL_COLOR_128" val="255"/>
  <p:tag name="ANNOTATION_FILL_ALPHA_128" val="100"/>
  <p:tag name="ANNOTATION_BORDER_WIDTH_128" val="2"/>
  <p:tag name="ANNOTATION_SLIDE_WIDTH_128" val="960"/>
  <p:tag name="ANNOTATION_SLIDE_HEIGHT_128" val="720"/>
  <p:tag name="ANNOTATION_TYPE_129" val="1"/>
  <p:tag name="ANNOTATION_START_129" val="53.7"/>
  <p:tag name="ANNOTATION_END_129" val="53.7"/>
  <p:tag name="ANNOTATION_TOP_129" val="185"/>
  <p:tag name="ANNOTATION_LEFT_129" val="807"/>
  <p:tag name="ANNOTATION_WIDTH_129" val="108"/>
  <p:tag name="ANNOTATION_HEIGHT_129" val="80"/>
  <p:tag name="ANNOTATION_ANIMATION_129" val="2"/>
  <p:tag name="ANNOTATION_ROTATION_129" val="0"/>
  <p:tag name="ANNOTATION_SUB_TYPE_129" val="9"/>
  <p:tag name="ANNOTATION_LOOP_COUNT_129" val="3"/>
  <p:tag name="ANNOTATION_BOX_RADIUS_129" val="5"/>
  <p:tag name="ANNOTATION_SCALE_129" val="0"/>
  <p:tag name="ANNOTATION_BORDER_ALPHA_129" val="100"/>
  <p:tag name="ANNOTATION_BORDER_COLOR_129" val="0"/>
  <p:tag name="ANNOTATION_FILL_COLOR_129" val="255"/>
  <p:tag name="ANNOTATION_FILL_ALPHA_129" val="100"/>
  <p:tag name="ANNOTATION_BORDER_WIDTH_129" val="2"/>
  <p:tag name="ANNOTATION_SLIDE_WIDTH_129" val="960"/>
  <p:tag name="ANNOTATION_SLIDE_HEIGHT_129" val="720"/>
  <p:tag name="ANNOTATION_TYPE_130" val="1"/>
  <p:tag name="ANNOTATION_START_130" val="53.7"/>
  <p:tag name="ANNOTATION_END_130" val="53.7"/>
  <p:tag name="ANNOTATION_TOP_130" val="265"/>
  <p:tag name="ANNOTATION_LEFT_130" val="803"/>
  <p:tag name="ANNOTATION_WIDTH_130" val="117"/>
  <p:tag name="ANNOTATION_HEIGHT_130" val="87"/>
  <p:tag name="ANNOTATION_ANIMATION_130" val="2"/>
  <p:tag name="ANNOTATION_ROTATION_130" val="0"/>
  <p:tag name="ANNOTATION_SUB_TYPE_130" val="9"/>
  <p:tag name="ANNOTATION_LOOP_COUNT_130" val="3"/>
  <p:tag name="ANNOTATION_BOX_RADIUS_130" val="5"/>
  <p:tag name="ANNOTATION_SCALE_130" val="0"/>
  <p:tag name="ANNOTATION_BORDER_ALPHA_130" val="100"/>
  <p:tag name="ANNOTATION_BORDER_COLOR_130" val="0"/>
  <p:tag name="ANNOTATION_FILL_COLOR_130" val="255"/>
  <p:tag name="ANNOTATION_FILL_ALPHA_130" val="100"/>
  <p:tag name="ANNOTATION_BORDER_WIDTH_130" val="2"/>
  <p:tag name="ANNOTATION_SLIDE_WIDTH_130" val="960"/>
  <p:tag name="ANNOTATION_SLIDE_HEIGHT_130" val="720"/>
  <p:tag name="ANNOTATION_TYPE_131" val="1"/>
  <p:tag name="ANNOTATION_START_131" val="53.7"/>
  <p:tag name="ANNOTATION_END_131" val="53.7"/>
  <p:tag name="ANNOTATION_TOP_131" val="353"/>
  <p:tag name="ANNOTATION_LEFT_131" val="800"/>
  <p:tag name="ANNOTATION_WIDTH_131" val="118"/>
  <p:tag name="ANNOTATION_HEIGHT_131" val="87"/>
  <p:tag name="ANNOTATION_ANIMATION_131" val="2"/>
  <p:tag name="ANNOTATION_ROTATION_131" val="0"/>
  <p:tag name="ANNOTATION_SUB_TYPE_131" val="9"/>
  <p:tag name="ANNOTATION_LOOP_COUNT_131" val="3"/>
  <p:tag name="ANNOTATION_BOX_RADIUS_131" val="5"/>
  <p:tag name="ANNOTATION_SCALE_131" val="0"/>
  <p:tag name="ANNOTATION_BORDER_ALPHA_131" val="100"/>
  <p:tag name="ANNOTATION_BORDER_COLOR_131" val="0"/>
  <p:tag name="ANNOTATION_FILL_COLOR_131" val="255"/>
  <p:tag name="ANNOTATION_FILL_ALPHA_131" val="100"/>
  <p:tag name="ANNOTATION_BORDER_WIDTH_131" val="2"/>
  <p:tag name="ANNOTATION_SLIDE_WIDTH_131" val="960"/>
  <p:tag name="ANNOTATION_SLIDE_HEIGHT_131" val="720"/>
  <p:tag name="ANNOTATION_TYPE_132" val="1"/>
  <p:tag name="ANNOTATION_START_132" val="53.7"/>
  <p:tag name="ANNOTATION_END_132" val="53.7"/>
  <p:tag name="ANNOTATION_TOP_132" val="443"/>
  <p:tag name="ANNOTATION_LEFT_132" val="797"/>
  <p:tag name="ANNOTATION_WIDTH_132" val="127"/>
  <p:tag name="ANNOTATION_HEIGHT_132" val="78"/>
  <p:tag name="ANNOTATION_ANIMATION_132" val="2"/>
  <p:tag name="ANNOTATION_ROTATION_132" val="0"/>
  <p:tag name="ANNOTATION_SUB_TYPE_132" val="9"/>
  <p:tag name="ANNOTATION_LOOP_COUNT_132" val="3"/>
  <p:tag name="ANNOTATION_BOX_RADIUS_132" val="5"/>
  <p:tag name="ANNOTATION_SCALE_132" val="0"/>
  <p:tag name="ANNOTATION_BORDER_ALPHA_132" val="100"/>
  <p:tag name="ANNOTATION_BORDER_COLOR_132" val="0"/>
  <p:tag name="ANNOTATION_FILL_COLOR_132" val="255"/>
  <p:tag name="ANNOTATION_FILL_ALPHA_132" val="100"/>
  <p:tag name="ANNOTATION_BORDER_WIDTH_132" val="2"/>
  <p:tag name="ANNOTATION_SLIDE_WIDTH_132" val="960"/>
  <p:tag name="ANNOTATION_SLIDE_HEIGHT_132" val="720"/>
  <p:tag name="ANNOTATION_TYPE_133" val="1"/>
  <p:tag name="ANNOTATION_START_133" val="53.7"/>
  <p:tag name="ANNOTATION_END_133" val="53.7"/>
  <p:tag name="ANNOTATION_TOP_133" val="145"/>
  <p:tag name="ANNOTATION_LEFT_133" val="802"/>
  <p:tag name="ANNOTATION_WIDTH_133" val="107"/>
  <p:tag name="ANNOTATION_HEIGHT_133" val="37"/>
  <p:tag name="ANNOTATION_ANIMATION_133" val="2"/>
  <p:tag name="ANNOTATION_ROTATION_133" val="0"/>
  <p:tag name="ANNOTATION_SUB_TYPE_133" val="9"/>
  <p:tag name="ANNOTATION_LOOP_COUNT_133" val="3"/>
  <p:tag name="ANNOTATION_BOX_RADIUS_133" val="5"/>
  <p:tag name="ANNOTATION_SCALE_133" val="0"/>
  <p:tag name="ANNOTATION_BORDER_ALPHA_133" val="100"/>
  <p:tag name="ANNOTATION_BORDER_COLOR_133" val="0"/>
  <p:tag name="ANNOTATION_FILL_COLOR_133" val="255"/>
  <p:tag name="ANNOTATION_FILL_ALPHA_133" val="100"/>
  <p:tag name="ANNOTATION_BORDER_WIDTH_133" val="2"/>
  <p:tag name="ANNOTATION_SLIDE_WIDTH_133" val="960"/>
  <p:tag name="ANNOTATION_SLIDE_HEIGHT_133" val="720"/>
  <p:tag name="ANNOTATION_TYPE_134" val="1"/>
  <p:tag name="ANNOTATION_START_134" val="53.7"/>
  <p:tag name="ANNOTATION_END_134" val="53.7"/>
  <p:tag name="ANNOTATION_TOP_134" val="185"/>
  <p:tag name="ANNOTATION_LEFT_134" val="802"/>
  <p:tag name="ANNOTATION_WIDTH_134" val="113"/>
  <p:tag name="ANNOTATION_HEIGHT_134" val="75"/>
  <p:tag name="ANNOTATION_ANIMATION_134" val="2"/>
  <p:tag name="ANNOTATION_ROTATION_134" val="0"/>
  <p:tag name="ANNOTATION_SUB_TYPE_134" val="9"/>
  <p:tag name="ANNOTATION_LOOP_COUNT_134" val="3"/>
  <p:tag name="ANNOTATION_BOX_RADIUS_134" val="5"/>
  <p:tag name="ANNOTATION_SCALE_134" val="0"/>
  <p:tag name="ANNOTATION_BORDER_ALPHA_134" val="100"/>
  <p:tag name="ANNOTATION_BORDER_COLOR_134" val="0"/>
  <p:tag name="ANNOTATION_FILL_COLOR_134" val="255"/>
  <p:tag name="ANNOTATION_FILL_ALPHA_134" val="100"/>
  <p:tag name="ANNOTATION_BORDER_WIDTH_134" val="2"/>
  <p:tag name="ANNOTATION_SLIDE_WIDTH_134" val="960"/>
  <p:tag name="ANNOTATION_SLIDE_HEIGHT_134" val="720"/>
  <p:tag name="ANNOTATION_TYPE_135" val="1"/>
  <p:tag name="ANNOTATION_START_135" val="53.7"/>
  <p:tag name="ANNOTATION_END_135" val="53.7"/>
  <p:tag name="ANNOTATION_TOP_135" val="350"/>
  <p:tag name="ANNOTATION_LEFT_135" val="798"/>
  <p:tag name="ANNOTATION_WIDTH_135" val="120"/>
  <p:tag name="ANNOTATION_HEIGHT_135" val="87"/>
  <p:tag name="ANNOTATION_ANIMATION_135" val="2"/>
  <p:tag name="ANNOTATION_ROTATION_135" val="0"/>
  <p:tag name="ANNOTATION_SUB_TYPE_135" val="9"/>
  <p:tag name="ANNOTATION_LOOP_COUNT_135" val="3"/>
  <p:tag name="ANNOTATION_BOX_RADIUS_135" val="5"/>
  <p:tag name="ANNOTATION_SCALE_135" val="0"/>
  <p:tag name="ANNOTATION_BORDER_ALPHA_135" val="100"/>
  <p:tag name="ANNOTATION_BORDER_COLOR_135" val="0"/>
  <p:tag name="ANNOTATION_FILL_COLOR_135" val="255"/>
  <p:tag name="ANNOTATION_FILL_ALPHA_135" val="100"/>
  <p:tag name="ANNOTATION_BORDER_WIDTH_135" val="2"/>
  <p:tag name="ANNOTATION_SLIDE_WIDTH_135" val="960"/>
  <p:tag name="ANNOTATION_SLIDE_HEIGHT_135" val="720"/>
  <p:tag name="ANNOTATION_TYPE_136" val="1"/>
  <p:tag name="ANNOTATION_START_136" val="53.7"/>
  <p:tag name="ANNOTATION_END_136" val="53.7"/>
  <p:tag name="ANNOTATION_TOP_136" val="445"/>
  <p:tag name="ANNOTATION_LEFT_136" val="800"/>
  <p:tag name="ANNOTATION_WIDTH_136" val="122"/>
  <p:tag name="ANNOTATION_HEIGHT_136" val="80"/>
  <p:tag name="ANNOTATION_ANIMATION_136" val="2"/>
  <p:tag name="ANNOTATION_ROTATION_136" val="0"/>
  <p:tag name="ANNOTATION_SUB_TYPE_136" val="9"/>
  <p:tag name="ANNOTATION_LOOP_COUNT_136" val="3"/>
  <p:tag name="ANNOTATION_BOX_RADIUS_136" val="5"/>
  <p:tag name="ANNOTATION_SCALE_136" val="0"/>
  <p:tag name="ANNOTATION_BORDER_ALPHA_136" val="100"/>
  <p:tag name="ANNOTATION_BORDER_COLOR_136" val="0"/>
  <p:tag name="ANNOTATION_FILL_COLOR_136" val="255"/>
  <p:tag name="ANNOTATION_FILL_ALPHA_136" val="100"/>
  <p:tag name="ANNOTATION_BORDER_WIDTH_136" val="2"/>
  <p:tag name="ANNOTATION_SLIDE_WIDTH_136" val="960"/>
  <p:tag name="ANNOTATION_SLIDE_HEIGHT_136" val="720"/>
  <p:tag name="ANNOTATION_TYPE_137" val="1"/>
  <p:tag name="ANNOTATION_START_137" val="53.7"/>
  <p:tag name="ANNOTATION_END_137" val="53.7"/>
  <p:tag name="ANNOTATION_TOP_137" val="183"/>
  <p:tag name="ANNOTATION_LEFT_137" val="802"/>
  <p:tag name="ANNOTATION_WIDTH_137" val="110"/>
  <p:tag name="ANNOTATION_HEIGHT_137" val="77"/>
  <p:tag name="ANNOTATION_ANIMATION_137" val="2"/>
  <p:tag name="ANNOTATION_ROTATION_137" val="0"/>
  <p:tag name="ANNOTATION_SUB_TYPE_137" val="9"/>
  <p:tag name="ANNOTATION_LOOP_COUNT_137" val="3"/>
  <p:tag name="ANNOTATION_BOX_RADIUS_137" val="5"/>
  <p:tag name="ANNOTATION_SCALE_137" val="0"/>
  <p:tag name="ANNOTATION_BORDER_ALPHA_137" val="100"/>
  <p:tag name="ANNOTATION_BORDER_COLOR_137" val="0"/>
  <p:tag name="ANNOTATION_FILL_COLOR_137" val="255"/>
  <p:tag name="ANNOTATION_FILL_ALPHA_137" val="100"/>
  <p:tag name="ANNOTATION_BORDER_WIDTH_137" val="2"/>
  <p:tag name="ANNOTATION_SLIDE_WIDTH_137" val="960"/>
  <p:tag name="ANNOTATION_SLIDE_HEIGHT_137" val="720"/>
  <p:tag name="ANNOTATION_TYPE_138" val="1"/>
  <p:tag name="ANNOTATION_START_138" val="53.7"/>
  <p:tag name="ANNOTATION_END_138" val="53.7"/>
  <p:tag name="ANNOTATION_TOP_138" val="277"/>
  <p:tag name="ANNOTATION_LEFT_138" val="810"/>
  <p:tag name="ANNOTATION_WIDTH_138" val="98"/>
  <p:tag name="ANNOTATION_HEIGHT_138" val="65"/>
  <p:tag name="ANNOTATION_ANIMATION_138" val="2"/>
  <p:tag name="ANNOTATION_ROTATION_138" val="0"/>
  <p:tag name="ANNOTATION_SUB_TYPE_138" val="9"/>
  <p:tag name="ANNOTATION_LOOP_COUNT_138" val="3"/>
  <p:tag name="ANNOTATION_BOX_RADIUS_138" val="5"/>
  <p:tag name="ANNOTATION_SCALE_138" val="0"/>
  <p:tag name="ANNOTATION_BORDER_ALPHA_138" val="100"/>
  <p:tag name="ANNOTATION_BORDER_COLOR_138" val="0"/>
  <p:tag name="ANNOTATION_FILL_COLOR_138" val="255"/>
  <p:tag name="ANNOTATION_FILL_ALPHA_138" val="100"/>
  <p:tag name="ANNOTATION_BORDER_WIDTH_138" val="2"/>
  <p:tag name="ANNOTATION_SLIDE_WIDTH_138" val="960"/>
  <p:tag name="ANNOTATION_SLIDE_HEIGHT_138" val="720"/>
  <p:tag name="ANNOTATION_TYPE_139" val="1"/>
  <p:tag name="ANNOTATION_START_139" val="53.7"/>
  <p:tag name="ANNOTATION_END_139" val="53.7"/>
  <p:tag name="ANNOTATION_TOP_139" val="362"/>
  <p:tag name="ANNOTATION_LEFT_139" val="803"/>
  <p:tag name="ANNOTATION_WIDTH_139" val="117"/>
  <p:tag name="ANNOTATION_HEIGHT_139" val="77"/>
  <p:tag name="ANNOTATION_ANIMATION_139" val="2"/>
  <p:tag name="ANNOTATION_ROTATION_139" val="0"/>
  <p:tag name="ANNOTATION_SUB_TYPE_139" val="9"/>
  <p:tag name="ANNOTATION_LOOP_COUNT_139" val="3"/>
  <p:tag name="ANNOTATION_BOX_RADIUS_139" val="5"/>
  <p:tag name="ANNOTATION_SCALE_139" val="0"/>
  <p:tag name="ANNOTATION_BORDER_ALPHA_139" val="100"/>
  <p:tag name="ANNOTATION_BORDER_COLOR_139" val="0"/>
  <p:tag name="ANNOTATION_FILL_COLOR_139" val="255"/>
  <p:tag name="ANNOTATION_FILL_ALPHA_139" val="100"/>
  <p:tag name="ANNOTATION_BORDER_WIDTH_139" val="2"/>
  <p:tag name="ANNOTATION_SLIDE_WIDTH_139" val="960"/>
  <p:tag name="ANNOTATION_SLIDE_HEIGHT_139" val="720"/>
  <p:tag name="ANNOTATION_TYPE_140" val="1"/>
  <p:tag name="ANNOTATION_START_140" val="53.7"/>
  <p:tag name="ANNOTATION_END_140" val="53.7"/>
  <p:tag name="ANNOTATION_TOP_140" val="447"/>
  <p:tag name="ANNOTATION_LEFT_140" val="802"/>
  <p:tag name="ANNOTATION_WIDTH_140" val="123"/>
  <p:tag name="ANNOTATION_HEIGHT_140" val="82"/>
  <p:tag name="ANNOTATION_ANIMATION_140" val="2"/>
  <p:tag name="ANNOTATION_ROTATION_140" val="0"/>
  <p:tag name="ANNOTATION_SUB_TYPE_140" val="9"/>
  <p:tag name="ANNOTATION_LOOP_COUNT_140" val="3"/>
  <p:tag name="ANNOTATION_BOX_RADIUS_140" val="5"/>
  <p:tag name="ANNOTATION_SCALE_140" val="0"/>
  <p:tag name="ANNOTATION_BORDER_ALPHA_140" val="100"/>
  <p:tag name="ANNOTATION_BORDER_COLOR_140" val="0"/>
  <p:tag name="ANNOTATION_FILL_COLOR_140" val="255"/>
  <p:tag name="ANNOTATION_FILL_ALPHA_140" val="100"/>
  <p:tag name="ANNOTATION_BORDER_WIDTH_140" val="2"/>
  <p:tag name="ANNOTATION_SLIDE_WIDTH_140" val="960"/>
  <p:tag name="ANNOTATION_SLIDE_HEIGHT_140" val="720"/>
  <p:tag name="ANNOTATION_TYPE_141" val="0"/>
  <p:tag name="ANNOTATION_START_141" val="4.6"/>
  <p:tag name="ANNOTATION_TOP_141" val="130"/>
  <p:tag name="ANNOTATION_LEFT_141" val="47"/>
  <p:tag name="ANNOTATION_WIDTH_141" val="185"/>
  <p:tag name="ANNOTATION_HEIGHT_141" val="185"/>
  <p:tag name="ANNOTATION_ANIMATION_141" val="3"/>
  <p:tag name="ANNOTATION_ROTATION_141" val="0"/>
  <p:tag name="ANNOTATION_SUB_TYPE_141" val="2"/>
  <p:tag name="ANNOTATION_LOOP_COUNT_141" val="1"/>
  <p:tag name="ANNOTATION_BOX_RADIUS_141" val="0"/>
  <p:tag name="ANNOTATION_SCALE_141" val="74"/>
  <p:tag name="ANNOTATION_BORDER_ALPHA_141" val="100"/>
  <p:tag name="ANNOTATION_BORDER_COLOR_141" val="255"/>
  <p:tag name="ANNOTATION_FILL_COLOR_141" val="255"/>
  <p:tag name="ANNOTATION_FILL_ALPHA_141" val="100"/>
  <p:tag name="ANNOTATION_BORDER_WIDTH_141" val="2"/>
  <p:tag name="ANNOTATION_SLIDE_WIDTH_141" val="960"/>
  <p:tag name="ANNOTATION_SLIDE_HEIGHT_141" val="720"/>
  <p:tag name="ANNOTATION_TYPE_1" val="0"/>
  <p:tag name="ANNOTATION_START_1" val="4.7"/>
  <p:tag name="ANNOTATION_END_1" val="61.9"/>
  <p:tag name="ANNOTATION_TOP_1" val="130"/>
  <p:tag name="ANNOTATION_LEFT_1" val="45"/>
  <p:tag name="ANNOTATION_WIDTH_1" val="185"/>
  <p:tag name="ANNOTATION_HEIGHT_1" val="185"/>
  <p:tag name="ANNOTATION_ANIMATION_1" val="3"/>
  <p:tag name="ANNOTATION_ROTATION_1" val="0"/>
  <p:tag name="ANNOTATION_SUB_TYPE_1" val="2"/>
  <p:tag name="ANNOTATION_LOOP_COUNT_1" val="1"/>
  <p:tag name="ANNOTATION_BOX_RADIUS_1" val="0"/>
  <p:tag name="ANNOTATION_SCALE_1" val="50"/>
  <p:tag name="ANNOTATION_BORDER_ALPHA_1" val="100"/>
  <p:tag name="ANNOTATION_BORDER_COLOR_1" val="255"/>
  <p:tag name="ANNOTATION_FILL_COLOR_1" val="255"/>
  <p:tag name="ANNOTATION_FILL_ALPHA_1" val="100"/>
  <p:tag name="ANNOTATION_BORDER_WIDTH_1" val="2"/>
  <p:tag name="ANNOTATION_SLIDE_WIDTH_1" val="960"/>
  <p:tag name="ANNOTATION_SLIDE_HEIGHT_1" val="720"/>
  <p:tag name="ANNOTATION_TYPE_2" val="0"/>
  <p:tag name="ANNOTATION_START_2" val="61.9"/>
  <p:tag name="ANNOTATION_END_2" val="80.5"/>
  <p:tag name="ANNOTATION_TOP_2" val="192"/>
  <p:tag name="ANNOTATION_LEFT_2" val="47"/>
  <p:tag name="ANNOTATION_WIDTH_2" val="185"/>
  <p:tag name="ANNOTATION_HEIGHT_2" val="185"/>
  <p:tag name="ANNOTATION_ANIMATION_2" val="3"/>
  <p:tag name="ANNOTATION_ROTATION_2" val="0"/>
  <p:tag name="ANNOTATION_SUB_TYPE_2" val="2"/>
  <p:tag name="ANNOTATION_LOOP_COUNT_2" val="1"/>
  <p:tag name="ANNOTATION_BOX_RADIUS_2" val="0"/>
  <p:tag name="ANNOTATION_SCALE_2" val="50"/>
  <p:tag name="ANNOTATION_BORDER_ALPHA_2" val="100"/>
  <p:tag name="ANNOTATION_BORDER_COLOR_2" val="255"/>
  <p:tag name="ANNOTATION_FILL_COLOR_2" val="255"/>
  <p:tag name="ANNOTATION_FILL_ALPHA_2" val="100"/>
  <p:tag name="ANNOTATION_BORDER_WIDTH_2" val="2"/>
  <p:tag name="ANNOTATION_SLIDE_WIDTH_2" val="960"/>
  <p:tag name="ANNOTATION_SLIDE_HEIGHT_2" val="720"/>
  <p:tag name="ANNOTATION_TYPE_3" val="0"/>
  <p:tag name="ANNOTATION_START_3" val="80.5"/>
  <p:tag name="ANNOTATION_END_3" val="82.5"/>
  <p:tag name="ANNOTATION_TOP_3" val="305"/>
  <p:tag name="ANNOTATION_LEFT_3" val="45"/>
  <p:tag name="ANNOTATION_WIDTH_3" val="185"/>
  <p:tag name="ANNOTATION_HEIGHT_3" val="185"/>
  <p:tag name="ANNOTATION_ANIMATION_3" val="3"/>
  <p:tag name="ANNOTATION_ROTATION_3" val="0"/>
  <p:tag name="ANNOTATION_SUB_TYPE_3" val="2"/>
  <p:tag name="ANNOTATION_LOOP_COUNT_3" val="1"/>
  <p:tag name="ANNOTATION_BOX_RADIUS_3" val="0"/>
  <p:tag name="ANNOTATION_SCALE_3" val="50"/>
  <p:tag name="ANNOTATION_BORDER_ALPHA_3" val="100"/>
  <p:tag name="ANNOTATION_BORDER_COLOR_3" val="255"/>
  <p:tag name="ANNOTATION_FILL_COLOR_3" val="255"/>
  <p:tag name="ANNOTATION_FILL_ALPHA_3" val="100"/>
  <p:tag name="ANNOTATION_BORDER_WIDTH_3" val="2"/>
  <p:tag name="ANNOTATION_SLIDE_WIDTH_3" val="960"/>
  <p:tag name="ANNOTATION_SLIDE_HEIGHT_3" val="720"/>
  <p:tag name="ANNOTATION_TYPE_4" val="0"/>
  <p:tag name="ANNOTATION_START_4" val="82.5"/>
  <p:tag name="ANNOTATION_END_4" val="100.9"/>
  <p:tag name="ANNOTATION_TOP_4" val="353"/>
  <p:tag name="ANNOTATION_LEFT_4" val="47"/>
  <p:tag name="ANNOTATION_WIDTH_4" val="185"/>
  <p:tag name="ANNOTATION_HEIGHT_4" val="185"/>
  <p:tag name="ANNOTATION_ANIMATION_4" val="3"/>
  <p:tag name="ANNOTATION_ROTATION_4" val="0"/>
  <p:tag name="ANNOTATION_SUB_TYPE_4" val="2"/>
  <p:tag name="ANNOTATION_LOOP_COUNT_4" val="1"/>
  <p:tag name="ANNOTATION_BOX_RADIUS_4" val="0"/>
  <p:tag name="ANNOTATION_SCALE_4" val="50"/>
  <p:tag name="ANNOTATION_BORDER_ALPHA_4" val="100"/>
  <p:tag name="ANNOTATION_BORDER_COLOR_4" val="255"/>
  <p:tag name="ANNOTATION_FILL_COLOR_4" val="255"/>
  <p:tag name="ANNOTATION_FILL_ALPHA_4" val="100"/>
  <p:tag name="ANNOTATION_BORDER_WIDTH_4" val="2"/>
  <p:tag name="ANNOTATION_SLIDE_WIDTH_4" val="960"/>
  <p:tag name="ANNOTATION_SLIDE_HEIGHT_4" val="720"/>
  <p:tag name="ANNOTATION_TYPE_5" val="0"/>
  <p:tag name="ANNOTATION_START_5" val="100.9"/>
  <p:tag name="ANNOTATION_END_5" val="110.4"/>
  <p:tag name="ANNOTATION_TOP_5" val="420"/>
  <p:tag name="ANNOTATION_LEFT_5" val="42"/>
  <p:tag name="ANNOTATION_WIDTH_5" val="185"/>
  <p:tag name="ANNOTATION_HEIGHT_5" val="185"/>
  <p:tag name="ANNOTATION_ANIMATION_5" val="3"/>
  <p:tag name="ANNOTATION_ROTATION_5" val="0"/>
  <p:tag name="ANNOTATION_SUB_TYPE_5" val="2"/>
  <p:tag name="ANNOTATION_LOOP_COUNT_5" val="1"/>
  <p:tag name="ANNOTATION_BOX_RADIUS_5" val="0"/>
  <p:tag name="ANNOTATION_SCALE_5" val="50"/>
  <p:tag name="ANNOTATION_BORDER_ALPHA_5" val="100"/>
  <p:tag name="ANNOTATION_BORDER_COLOR_5" val="255"/>
  <p:tag name="ANNOTATION_FILL_COLOR_5" val="255"/>
  <p:tag name="ANNOTATION_FILL_ALPHA_5" val="100"/>
  <p:tag name="ANNOTATION_BORDER_WIDTH_5" val="2"/>
  <p:tag name="ANNOTATION_SLIDE_WIDTH_5" val="960"/>
  <p:tag name="ANNOTATION_SLIDE_HEIGHT_5" val="720"/>
  <p:tag name="ANNOTATION_TYPE_6" val="0"/>
  <p:tag name="ANNOTATION_START_6" val="110.4"/>
  <p:tag name="ANNOTATION_END_6" val="128.8"/>
  <p:tag name="ANNOTATION_TOP_6" val="457"/>
  <p:tag name="ANNOTATION_LEFT_6" val="43"/>
  <p:tag name="ANNOTATION_WIDTH_6" val="185"/>
  <p:tag name="ANNOTATION_HEIGHT_6" val="185"/>
  <p:tag name="ANNOTATION_ANIMATION_6" val="3"/>
  <p:tag name="ANNOTATION_ROTATION_6" val="0"/>
  <p:tag name="ANNOTATION_SUB_TYPE_6" val="2"/>
  <p:tag name="ANNOTATION_LOOP_COUNT_6" val="1"/>
  <p:tag name="ANNOTATION_BOX_RADIUS_6" val="0"/>
  <p:tag name="ANNOTATION_SCALE_6" val="50"/>
  <p:tag name="ANNOTATION_BORDER_ALPHA_6" val="100"/>
  <p:tag name="ANNOTATION_BORDER_COLOR_6" val="255"/>
  <p:tag name="ANNOTATION_FILL_COLOR_6" val="255"/>
  <p:tag name="ANNOTATION_FILL_ALPHA_6" val="100"/>
  <p:tag name="ANNOTATION_BORDER_WIDTH_6" val="2"/>
  <p:tag name="ANNOTATION_SLIDE_WIDTH_6" val="960"/>
  <p:tag name="ANNOTATION_SLIDE_HEIGHT_6" val="720"/>
  <p:tag name="ANNOTATION_TYPE_7" val="0"/>
  <p:tag name="ANNOTATION_START_7" val="128.8"/>
  <p:tag name="ANNOTATION_END_7" val="143.8"/>
  <p:tag name="ANNOTATION_TOP_7" val="520"/>
  <p:tag name="ANNOTATION_LEFT_7" val="43"/>
  <p:tag name="ANNOTATION_WIDTH_7" val="185"/>
  <p:tag name="ANNOTATION_HEIGHT_7" val="185"/>
  <p:tag name="ANNOTATION_ANIMATION_7" val="3"/>
  <p:tag name="ANNOTATION_ROTATION_7" val="0"/>
  <p:tag name="ANNOTATION_SUB_TYPE_7" val="2"/>
  <p:tag name="ANNOTATION_LOOP_COUNT_7" val="1"/>
  <p:tag name="ANNOTATION_BOX_RADIUS_7" val="0"/>
  <p:tag name="ANNOTATION_SCALE_7" val="50"/>
  <p:tag name="ANNOTATION_BORDER_ALPHA_7" val="100"/>
  <p:tag name="ANNOTATION_BORDER_COLOR_7" val="255"/>
  <p:tag name="ANNOTATION_FILL_COLOR_7" val="255"/>
  <p:tag name="ANNOTATION_FILL_ALPHA_7" val="100"/>
  <p:tag name="ANNOTATION_BORDER_WIDTH_7" val="2"/>
  <p:tag name="ANNOTATION_SLIDE_WIDTH_7" val="960"/>
  <p:tag name="ANNOTATION_SLIDE_HEIGHT_7" val="720"/>
  <p:tag name="ANNOTATION_TYPE_8" val="0"/>
  <p:tag name="ANNOTATION_START_8" val="143.8"/>
  <p:tag name="ANNOTATION_TOP_8" val="557"/>
  <p:tag name="ANNOTATION_LEFT_8" val="43"/>
  <p:tag name="ANNOTATION_WIDTH_8" val="185"/>
  <p:tag name="ANNOTATION_HEIGHT_8" val="185"/>
  <p:tag name="ANNOTATION_ANIMATION_8" val="3"/>
  <p:tag name="ANNOTATION_ROTATION_8" val="0"/>
  <p:tag name="ANNOTATION_SUB_TYPE_8" val="2"/>
  <p:tag name="ANNOTATION_LOOP_COUNT_8" val="1"/>
  <p:tag name="ANNOTATION_BOX_RADIUS_8" val="0"/>
  <p:tag name="ANNOTATION_SCALE_8" val="50"/>
  <p:tag name="ANNOTATION_BORDER_ALPHA_8" val="100"/>
  <p:tag name="ANNOTATION_BORDER_COLOR_8" val="255"/>
  <p:tag name="ANNOTATION_FILL_COLOR_8" val="255"/>
  <p:tag name="ANNOTATION_FILL_ALPHA_8" val="100"/>
  <p:tag name="ANNOTATION_BORDER_WIDTH_8" val="2"/>
  <p:tag name="ANNOTATION_SLIDE_WIDTH_8" val="960"/>
  <p:tag name="ANNOTATION_SLIDE_HEIGHT_8" val="720"/>
  <p:tag name="ANNOTATION_COUNT" val="0"/>
  <p:tag name="ARTICULATE_NAV_LEVEL" val="1"/>
  <p:tag name="ARTICULATE_SLIDE_PRESENTER_GUID" val="7d396d88-8f2b-4b15-b334-51e86f5b1200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ORIGINAL_AUDIO_FILEPATH" val="C:\Users\flavi\Dropbox\Curso ISO27002Foundation\Audio-0\Slide 3 - Objetivos do curso.mp3"/>
  <p:tag name="ELAPSEDTIME" val="0.00"/>
  <p:tag name="ARTICULATE_ANNOTATIONS" val="&lt;Annotations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23790000&lt;/EndTime&gt;&#10;    &lt;FillColor&gt;-1807350&lt;/FillColor&gt;&#10;    &lt;Guid&gt;17b46222-77b4-4790-a126-9c0839db4eff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53140000&lt;/StartTime&gt;&#10;    &lt;Style&gt;Arrow&lt;/Style&gt;&#10;    &lt;Top&gt;6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637810000&lt;/EndTime&gt;&#10;    &lt;FillColor&gt;-1807350&lt;/FillColor&gt;&#10;    &lt;Guid&gt;3881c6f6-185b-40cc-919e-cddfb6fbeddd&lt;/Guid&gt;&#10;    &lt;Height&gt;0&lt;/Height&gt;&#10;    &lt;Left&gt;55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23790000&lt;/StartTime&gt;&#10;    &lt;Style&gt;Arrow&lt;/Style&gt;&#10;    &lt;Top&gt;127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67710000&lt;/EndTime&gt;&#10;    &lt;FillColor&gt;-1807350&lt;/FillColor&gt;&#10;    &lt;Guid&gt;1f6b9693-571a-4a0b-9aa5-37136a7643be&lt;/Guid&gt;&#10;    &lt;Height&gt;0&lt;/Height&gt;&#10;    &lt;Left&gt;48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637710000&lt;/StartTime&gt;&#10;    &lt;Style&gt;Arrow&lt;/Style&gt;&#10;    &lt;Top&gt;192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089590000&lt;/EndTime&gt;&#10;    &lt;FillColor&gt;-1807350&lt;/FillColor&gt;&#10;    &lt;Guid&gt;959fe4bf-1b4f-47ca-95d1-0d164bcd939c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67710000&lt;/StartTime&gt;&#10;    &lt;Style&gt;Arrow&lt;/Style&gt;&#10;    &lt;Top&gt;303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428330000&lt;/EndTime&gt;&#10;    &lt;FillColor&gt;-1807350&lt;/FillColor&gt;&#10;    &lt;Guid&gt;2b084484-a252-4d92-b1c7-84eeec59a8c5&lt;/Guid&gt;&#10;    &lt;Height&gt;0&lt;/Height&gt;&#10;    &lt;Left&gt;60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089580000&lt;/StartTime&gt;&#10;    &lt;Style&gt;Arrow&lt;/Style&gt;&#10;    &lt;Top&gt;354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505830000&lt;/EndTime&gt;&#10;    &lt;FillColor&gt;-1807350&lt;/FillColor&gt;&#10;    &lt;Guid&gt;f52aedd9-19b9-4cad-8218-d01c37841da8&lt;/Guid&gt;&#10;    &lt;Height&gt;0&lt;/Height&gt;&#10;    &lt;Left&gt;43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428330000&lt;/StartTime&gt;&#10;    &lt;Style&gt;Arrow&lt;/Style&gt;&#10;    &lt;Top&gt;416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688330000&lt;/EndTime&gt;&#10;    &lt;FillColor&gt;-1807350&lt;/FillColor&gt;&#10;    &lt;Guid&gt;1491c2b9-ef2a-4df4-900b-1725508f4d51&lt;/Guid&gt;&#10;    &lt;Height&gt;0&lt;/Height&gt;&#10;    &lt;Left&gt;57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505830000&lt;/StartTime&gt;&#10;    &lt;Style&gt;Arrow&lt;/Style&gt;&#10;    &lt;Top&gt;458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1788330000&lt;/EndTime&gt;&#10;    &lt;FillColor&gt;-1807350&lt;/FillColor&gt;&#10;    &lt;Guid&gt;529599dd-4766-4f86-a7a1-d921697daba1&lt;/Guid&gt;&#10;    &lt;Height&gt;0&lt;/Height&gt;&#10;    &lt;Left&gt;46&lt;/Left&gt;&#10;    &lt;LoopCount&gt;1&lt;/LoopCount&gt;&#10;    &lt;Rotation&gt;0&lt;/Rotation&gt;&#10;    &lt;Scale&gt;100&lt;/Scale&gt;&#10;    &lt;ShowUntilEnd&gt;false&lt;/ShowUntilEnd&gt;&#10;    &lt;SlideHeightWhenEdited&gt;720&lt;/SlideHeightWhenEdited&gt;&#10;    &lt;SlideWidthWhenEdited&gt;960&lt;/SlideWidthWhenEdited&gt;&#10;    &lt;StartTime&gt;1688330000&lt;/StartTime&gt;&#10;    &lt;Style&gt;Arrow&lt;/Style&gt;&#10;    &lt;Top&gt;520&lt;/Top&gt;&#10;    &lt;Width&gt;0&lt;/Width&gt;&#10;  &lt;/Annotation&gt;&#10;  &lt;Annotation&gt;&#10;    &lt;AnimationType&gt;Bounce&lt;/AnimationType&gt;&#10;    &lt;ArrowStyle&gt;ArrowSquare&lt;/ArrowStyle&gt;&#10;    &lt;BorderColor&gt;-1&lt;/BorderColor&gt;&#10;    &lt;BorderWidth&gt;0&lt;/BorderWidth&gt;&#10;    &lt;BoxRadius&gt;0&lt;/BoxRadius&gt;&#10;    &lt;EndTime&gt;0&lt;/EndTime&gt;&#10;    &lt;FillColor&gt;-1807350&lt;/FillColor&gt;&#10;    &lt;Guid&gt;902afd75-fa47-4819-8a8d-c899214ed2b7&lt;/Guid&gt;&#10;    &lt;Height&gt;0&lt;/Height&gt;&#10;    &lt;Left&gt;48&lt;/Left&gt;&#10;    &lt;LoopCount&gt;1&lt;/LoopCount&gt;&#10;    &lt;Rotation&gt;0&lt;/Rotation&gt;&#10;    &lt;Scale&gt;100&lt;/Scale&gt;&#10;    &lt;ShowUntilEnd&gt;true&lt;/ShowUntilEnd&gt;&#10;    &lt;SlideHeightWhenEdited&gt;720&lt;/SlideHeightWhenEdited&gt;&#10;    &lt;SlideWidthWhenEdited&gt;960&lt;/SlideWidthWhenEdited&gt;&#10;    &lt;StartTime&gt;1788330000&lt;/StartTime&gt;&#10;    &lt;Style&gt;Arrow&lt;/Style&gt;&#10;    &lt;Top&gt;557&lt;/Top&gt;&#10;    &lt;Width&gt;0&lt;/Width&gt;&#10;  &lt;/Annotation&gt;&#10;&lt;/Annotations&gt;"/>
  <p:tag name="ARTICULATE_USED_LAYOUT" val="3"/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_1" val="8226"/>
  <p:tag name="BULLET_2" val="8226"/>
  <p:tag name="BULLET_3" val="8226"/>
  <p:tag name="BULLET_4" val="8226"/>
  <p:tag name="BULLET_5" val="8226"/>
  <p:tag name="BULLET_6" val="8226"/>
  <p:tag name="BULLET_7" val="8226"/>
  <p:tag name="BULLET_8" val="8226"/>
  <p:tag name="BULLET_9" val="8226"/>
  <p:tag name="BULLET_10" val="8226"/>
  <p:tag name="BULLET_11" val="8226"/>
  <p:tag name="BULLET_12" val="8226"/>
  <p:tag name="BULLET_13" val="8226"/>
  <p:tag name="BULLET_14" val="8226"/>
  <p:tag name="BULLET_15" val="8226"/>
  <p:tag name="BULLET_16" val="8226"/>
  <p:tag name="BULLET_17" val="8226"/>
  <p:tag name="BULLET_18" val="8226"/>
  <p:tag name="BULLET_19" val="8226"/>
  <p:tag name="BULLET_20" val="8226"/>
  <p:tag name="MARGIN_1" val="-2,147484E+09"/>
  <p:tag name="MARGIN_2" val="36"/>
  <p:tag name="MARGIN_3" val="72"/>
  <p:tag name="MARGIN_4" val="108"/>
  <p:tag name="MARGIN_5" val="144"/>
  <p:tag name="FONT_SIZE" val="10"/>
</p:tagLst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4954</TotalTime>
  <Words>5616</Words>
  <Application>Microsoft Office PowerPoint</Application>
  <PresentationFormat>Widescreen</PresentationFormat>
  <Paragraphs>357</Paragraphs>
  <Slides>18</Slides>
  <Notes>16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Titillium Web</vt:lpstr>
      <vt:lpstr>Wingdings</vt:lpstr>
      <vt:lpstr>Tema do Office</vt:lpstr>
      <vt:lpstr>Apresentação do PowerPoint</vt:lpstr>
      <vt:lpstr>Quem sou eu?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The end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Gestão de incidentes</dc:title>
  <dc:creator>Jose E. Pininga Duque</dc:creator>
  <cp:lastModifiedBy>Jose E. Pininga Duque</cp:lastModifiedBy>
  <cp:revision>405</cp:revision>
  <cp:lastPrinted>2020-08-14T00:01:46Z</cp:lastPrinted>
  <dcterms:created xsi:type="dcterms:W3CDTF">2020-08-10T23:11:43Z</dcterms:created>
  <dcterms:modified xsi:type="dcterms:W3CDTF">2022-05-29T22:54:22Z</dcterms:modified>
</cp:coreProperties>
</file>