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8" r:id="rId3"/>
    <p:sldId id="30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07/03/2018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MARÇO/2018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5648897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72900" y="256306"/>
            <a:ext cx="6404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EXECUÇÃO DO MÊS DE FEVEREIRO/2018</a:t>
            </a:r>
            <a:endParaRPr lang="pt-BR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63526" y="1596650"/>
          <a:ext cx="9983971" cy="3220099"/>
        </p:xfrm>
        <a:graphic>
          <a:graphicData uri="http://schemas.openxmlformats.org/drawingml/2006/table">
            <a:tbl>
              <a:tblPr/>
              <a:tblGrid>
                <a:gridCol w="1804871"/>
                <a:gridCol w="2262012"/>
                <a:gridCol w="1475824"/>
                <a:gridCol w="1020663"/>
                <a:gridCol w="1020663"/>
                <a:gridCol w="1075835"/>
                <a:gridCol w="1324103"/>
              </a:tblGrid>
              <a:tr h="4722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FEVEREIRO/2018.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OFERTA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AGENDADOS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EXECUÇÃO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% ABSENTEÍSMO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6462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CONSULTAS MÉDICAS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2.850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2.685  </a:t>
                      </a:r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(94,2%)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2.306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1.571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50303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CONSULTAS NÃO MÉDICAS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2.640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1.369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517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EXAMES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1.828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2.398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1.488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5543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SESSÕES DE FISIOTERAPIA</a:t>
                      </a: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1.085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1.085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61,7%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85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CONSULTAS NÃO MÉDICAS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AGENDA OFERTADA, ESTÃO INSERIDOS ENFERMAGEM E SERVIÇO SOCIAL, QUE SÃO DEMANDA ESPONTÂNEA. COM A INCLUSÃO DOS MESMOS, A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EXECUÇÃO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PASSA PARA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2.465.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543442" y="4930159"/>
          <a:ext cx="10025321" cy="513300"/>
        </p:xfrm>
        <a:graphic>
          <a:graphicData uri="http://schemas.openxmlformats.org/drawingml/2006/table">
            <a:tbl>
              <a:tblPr/>
              <a:tblGrid>
                <a:gridCol w="1793058"/>
                <a:gridCol w="2262012"/>
                <a:gridCol w="1475824"/>
                <a:gridCol w="1020663"/>
                <a:gridCol w="1020663"/>
                <a:gridCol w="1075835"/>
                <a:gridCol w="1377266"/>
              </a:tblGrid>
              <a:tr h="5133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EXAMES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NO</a:t>
                      </a:r>
                      <a:r>
                        <a:rPr lang="pt-B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MÊS DE FEVEREIRO NÃO TIVEMOS PRODUÇÃOD DE EXAMES DE RAIO-X (EQUIPAMENTO QUEBRADO)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1" descr="C:\Users\adriana.bezerra\Desktop\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352" y="1945951"/>
            <a:ext cx="4157331" cy="3412858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2756076" y="128470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6" y="2440984"/>
            <a:ext cx="1879076" cy="176950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29" y="2647507"/>
            <a:ext cx="1058047" cy="1403498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4779778" y="5559499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33" y="5922575"/>
            <a:ext cx="2051901" cy="40398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1" y="5914054"/>
            <a:ext cx="834986" cy="45279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08" y="5694063"/>
            <a:ext cx="899850" cy="81852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48" y="5922575"/>
            <a:ext cx="834985" cy="435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112</Words>
  <Application>Microsoft Office PowerPoint</Application>
  <PresentationFormat>Personalizar</PresentationFormat>
  <Paragraphs>54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118</cp:revision>
  <dcterms:created xsi:type="dcterms:W3CDTF">2017-06-28T23:09:23Z</dcterms:created>
  <dcterms:modified xsi:type="dcterms:W3CDTF">2018-03-07T15:05:52Z</dcterms:modified>
</cp:coreProperties>
</file>