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65" r:id="rId3"/>
    <p:sldId id="257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362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09/01/2018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09/01/2018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09/01/2018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09/01/2018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09/01/2018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09/01/2018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pPr/>
              <a:t>09/01/2018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276448"/>
            <a:ext cx="8589723" cy="4688737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6" y="3299790"/>
            <a:ext cx="7011433" cy="4574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5637" y="2842591"/>
            <a:ext cx="7937943" cy="5004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1842" y="-261611"/>
            <a:ext cx="7874150" cy="3577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1771735" y="-271292"/>
            <a:ext cx="14955472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787857" y="3684896"/>
            <a:ext cx="14970799" cy="4546693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842753" y="545910"/>
            <a:ext cx="5715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rgbClr val="0070C0"/>
                </a:solidFill>
              </a:rPr>
              <a:t>UPA-E ARRUDA</a:t>
            </a:r>
            <a:endParaRPr lang="pt-BR" sz="6600" b="1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17" y="5200561"/>
            <a:ext cx="2068191" cy="194759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554270" y="1678716"/>
            <a:ext cx="670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Deputado Antônio Luiz Filho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50854" y="6858000"/>
            <a:ext cx="574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DEZEMBRO/2017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73" y="27465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12" y="375764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743133" y="470021"/>
            <a:ext cx="1102878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742142" y="857337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702930" y="1511589"/>
          <a:ext cx="9972158" cy="3942913"/>
        </p:xfrm>
        <a:graphic>
          <a:graphicData uri="http://schemas.openxmlformats.org/drawingml/2006/table">
            <a:tbl>
              <a:tblPr/>
              <a:tblGrid>
                <a:gridCol w="1793058"/>
                <a:gridCol w="2262012"/>
                <a:gridCol w="1475824"/>
                <a:gridCol w="1020663"/>
                <a:gridCol w="1020663"/>
                <a:gridCol w="1075835"/>
                <a:gridCol w="1324103"/>
              </a:tblGrid>
              <a:tr h="47223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DEZEMBRO/2017.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CONTRATO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OFERTA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AGENDADOS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EXECUÇÃO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% ABSENTEÍSMO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564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CONSULTAS MÉDICAS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2.850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2.505 </a:t>
                      </a:r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(88%)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2.234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1.562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50303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CONSULTAS NÃO MÉDICAS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2.640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3.326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474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45170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EXAMES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3.221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2.866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1.893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5543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SESSÕES DE FISIOTERAPIA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1.294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813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517</a:t>
                      </a: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36,4%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053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25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CONSULTAS MÉDICAS: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NO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MÊS DE DEZEMBRO A OFERTA FOI A BAIXO DOS 90% DA META CONTRATUALIZADA, DEVIDO 2 FERIADOS E 15 DIA DE FÉRIAS.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582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3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CONSULTAS NÃO MÉDICAS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NA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AGENDA OFERTADA, ESTÃO INSERIDOS ENFERMAGEM E SERVIÇO SOCIAL, QUE SÃO DEMANDA ESPONTÂNEA. COM A INCLUSÃO DOS MESMOS, A 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EXECUÇÃO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PASSA PARA 2.456.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68289" y="-1137474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5173182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2734811" y="-520116"/>
            <a:ext cx="6585357" cy="1790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Muito Obrigada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Adriana C. Bezerra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adriana.bezerra@upaearruda.org.br</a:t>
            </a:r>
          </a:p>
        </p:txBody>
      </p:sp>
      <p:pic>
        <p:nvPicPr>
          <p:cNvPr id="7169" name="Picture 1" descr="C:\Users\adriana.bezerra\Desktop\fot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3305" y="1510017"/>
            <a:ext cx="4199760" cy="3766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117</Words>
  <Application>Microsoft Office PowerPoint</Application>
  <PresentationFormat>Personalizar</PresentationFormat>
  <Paragraphs>59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Micheli Luana</cp:lastModifiedBy>
  <cp:revision>77</cp:revision>
  <dcterms:created xsi:type="dcterms:W3CDTF">2017-06-28T23:09:23Z</dcterms:created>
  <dcterms:modified xsi:type="dcterms:W3CDTF">2018-01-09T15:30:32Z</dcterms:modified>
</cp:coreProperties>
</file>