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265" r:id="rId5"/>
    <p:sldId id="307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362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2119" y="-276448"/>
            <a:ext cx="8589723" cy="4688737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306" y="3299790"/>
            <a:ext cx="7011433" cy="45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5637" y="2842591"/>
            <a:ext cx="7937943" cy="50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1842" y="-261611"/>
            <a:ext cx="7874150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1771735" y="-271292"/>
            <a:ext cx="14955472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787857" y="3684896"/>
            <a:ext cx="14970799" cy="4546693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842753" y="545910"/>
            <a:ext cx="5715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rgbClr val="0070C0"/>
                </a:solidFill>
              </a:rPr>
              <a:t>UPA-E ARRUDA</a:t>
            </a:r>
            <a:endParaRPr lang="pt-BR" sz="6600" b="1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8817" y="5200561"/>
            <a:ext cx="2068191" cy="194759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554270" y="1678716"/>
            <a:ext cx="670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Deputado Antônio Luiz Filho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50854" y="6858000"/>
            <a:ext cx="574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FEVEREIRO/2018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5521306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073" y="27465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7212" y="375764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43133" y="470021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42142" y="857337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54580" y="380744"/>
            <a:ext cx="7596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rgbClr val="0070C0"/>
                </a:solidFill>
              </a:rPr>
              <a:t>Agendas disponibilizadas </a:t>
            </a:r>
          </a:p>
          <a:p>
            <a:r>
              <a:rPr lang="pt-BR" sz="4500" b="1" dirty="0" smtClean="0">
                <a:solidFill>
                  <a:srgbClr val="0070C0"/>
                </a:solidFill>
              </a:rPr>
              <a:t> Março/2018</a:t>
            </a:r>
            <a:endParaRPr lang="pt-BR" sz="4500" b="1" dirty="0">
              <a:solidFill>
                <a:srgbClr val="0070C0"/>
              </a:solidFill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3195456"/>
              </p:ext>
            </p:extLst>
          </p:nvPr>
        </p:nvGraphicFramePr>
        <p:xfrm>
          <a:off x="5956761" y="2049144"/>
          <a:ext cx="5544843" cy="1014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763"/>
                <a:gridCol w="1713930"/>
                <a:gridCol w="1962150"/>
              </a:tblGrid>
              <a:tr h="38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Sessões de fisioterapia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Disponibilizados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1.241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6770071"/>
              </p:ext>
            </p:extLst>
          </p:nvPr>
        </p:nvGraphicFramePr>
        <p:xfrm>
          <a:off x="263026" y="3417864"/>
          <a:ext cx="5544843" cy="1164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763"/>
                <a:gridCol w="1713930"/>
                <a:gridCol w="1962150"/>
              </a:tblGrid>
              <a:tr h="779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Consultas</a:t>
                      </a:r>
                      <a:r>
                        <a:rPr lang="pt-BR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não médicas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Disponibilizados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4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2.640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3.127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6079486"/>
              </p:ext>
            </p:extLst>
          </p:nvPr>
        </p:nvGraphicFramePr>
        <p:xfrm>
          <a:off x="6084351" y="3391785"/>
          <a:ext cx="5544843" cy="1180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763"/>
                <a:gridCol w="1713930"/>
                <a:gridCol w="1962150"/>
              </a:tblGrid>
              <a:tr h="590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Exames</a:t>
                      </a:r>
                      <a:r>
                        <a:rPr lang="pt-BR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Disponibilizados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0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3.489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276889" y="2076697"/>
          <a:ext cx="5528488" cy="981075"/>
        </p:xfrm>
        <a:graphic>
          <a:graphicData uri="http://schemas.openxmlformats.org/drawingml/2006/table">
            <a:tbl>
              <a:tblPr/>
              <a:tblGrid>
                <a:gridCol w="1567932"/>
                <a:gridCol w="1181040"/>
                <a:gridCol w="1599302"/>
                <a:gridCol w="1180214"/>
              </a:tblGrid>
              <a:tr h="56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Consultas  Médicas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Meta (90%)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Disponibilizados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overbook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3.030 (106.3%)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1705" y="200223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7212" y="311968"/>
            <a:ext cx="1064270" cy="99967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1554" y="417676"/>
            <a:ext cx="899850" cy="818522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134678" y="607181"/>
            <a:ext cx="10997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RESULTADOS OPERACINAIS – JANEIRO/2018</a:t>
            </a:r>
            <a:endParaRPr lang="pt-BR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203200" y="1493859"/>
          <a:ext cx="11662734" cy="1859016"/>
        </p:xfrm>
        <a:graphic>
          <a:graphicData uri="http://schemas.openxmlformats.org/drawingml/2006/table">
            <a:tbl>
              <a:tblPr/>
              <a:tblGrid>
                <a:gridCol w="2270323"/>
                <a:gridCol w="1328561"/>
                <a:gridCol w="67268"/>
                <a:gridCol w="723139"/>
                <a:gridCol w="807226"/>
                <a:gridCol w="807226"/>
                <a:gridCol w="1097322"/>
                <a:gridCol w="1097322"/>
                <a:gridCol w="1597636"/>
                <a:gridCol w="1866711"/>
              </a:tblGrid>
              <a:tr h="4637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CONSULTAS MÉDICAS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PP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PP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ABSENTEISMO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ABSENTEISMO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PRIMEIRA CONSULTA 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2.850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1.481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1.174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700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307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20,72%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474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40,37%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508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SUBSEQUENTE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1.481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1.111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316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28,44%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06326">
                <a:tc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2.962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2.285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1.495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20,72%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790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68,81%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23285" y="3545705"/>
          <a:ext cx="11621386" cy="3175382"/>
        </p:xfrm>
        <a:graphic>
          <a:graphicData uri="http://schemas.openxmlformats.org/drawingml/2006/table">
            <a:tbl>
              <a:tblPr/>
              <a:tblGrid>
                <a:gridCol w="2924986"/>
                <a:gridCol w="1460181"/>
                <a:gridCol w="73934"/>
                <a:gridCol w="794783"/>
                <a:gridCol w="706987"/>
                <a:gridCol w="706987"/>
                <a:gridCol w="720850"/>
                <a:gridCol w="831749"/>
                <a:gridCol w="1552599"/>
                <a:gridCol w="1848330"/>
              </a:tblGrid>
              <a:tr h="356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EXAMES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PP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ABSENTEISMO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ABSENTEISMO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0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ECOCARDIOGRAMA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45,02%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914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ERGOMETRIA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40,69%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914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ULTRASSONOGRAFIA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14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ENDOSCOPIA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41,66%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914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COLONOSCOPIA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48,21%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14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RAIO-X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98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107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2.823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2.837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265,93%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09654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OBS: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 exames realizados, não incluímos eletrocardiograma (ECG) = 105, visto que não são regulados pelo SISREG.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073" y="27465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7212" y="375764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43133" y="470021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42142" y="857337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181935" y="1502652"/>
          <a:ext cx="11737163" cy="2085118"/>
        </p:xfrm>
        <a:graphic>
          <a:graphicData uri="http://schemas.openxmlformats.org/drawingml/2006/table">
            <a:tbl>
              <a:tblPr/>
              <a:tblGrid>
                <a:gridCol w="2591428"/>
                <a:gridCol w="1293667"/>
                <a:gridCol w="65502"/>
                <a:gridCol w="704149"/>
                <a:gridCol w="786026"/>
                <a:gridCol w="786026"/>
                <a:gridCol w="1068503"/>
                <a:gridCol w="1068503"/>
                <a:gridCol w="1555676"/>
                <a:gridCol w="1817683"/>
              </a:tblGrid>
              <a:tr h="421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OUTROS PROFISSIONAIS DE SAÚDE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PP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PP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ABSENTEISMO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ABSENTEISMO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3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PRIMEIRA CONSULTA 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2.640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2.642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615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2.621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2.227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21,60%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221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7,77%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6522">
                <a:tc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89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2.642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615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2.621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2227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21,60%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7,77%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5303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020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OBS:</a:t>
                      </a:r>
                      <a:r>
                        <a:rPr lang="pt-B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numero de atendimentos realizados  e ofertados de consultas de outros profissionais, estão inseridos 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(Farmácia,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Serviço Social e Enfermagem. Sendo destes, 2.108 atendimentos realizados e 2.112 consultas ofertadas) que não são regulados pelo SISREG.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213833" y="3694948"/>
          <a:ext cx="11769060" cy="1558783"/>
        </p:xfrm>
        <a:graphic>
          <a:graphicData uri="http://schemas.openxmlformats.org/drawingml/2006/table">
            <a:tbl>
              <a:tblPr/>
              <a:tblGrid>
                <a:gridCol w="2598470"/>
                <a:gridCol w="1297183"/>
                <a:gridCol w="65680"/>
                <a:gridCol w="706062"/>
                <a:gridCol w="788162"/>
                <a:gridCol w="788162"/>
                <a:gridCol w="1071407"/>
                <a:gridCol w="1071407"/>
                <a:gridCol w="1559904"/>
                <a:gridCol w="1822623"/>
              </a:tblGrid>
              <a:tr h="4623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SESSÕES DE FISIOTERAPIA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PP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PP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ABSENTEISMO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ABSENTEISMO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5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PRIMEIRA CONSULTA 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714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714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510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204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28,57%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04466">
                <a:tc>
                  <a:txBody>
                    <a:bodyPr/>
                    <a:lstStyle/>
                    <a:p>
                      <a:pPr algn="ctr" rtl="0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7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714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714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510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28,57%</a:t>
                      </a:r>
                    </a:p>
                  </a:txBody>
                  <a:tcPr marL="8514" marR="8514" marT="8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24" name="Retângulo 23"/>
          <p:cNvSpPr/>
          <p:nvPr/>
        </p:nvSpPr>
        <p:spPr>
          <a:xfrm>
            <a:off x="134678" y="607181"/>
            <a:ext cx="10997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RESULTADOS OPERACINAIS – JANEIRO/2018</a:t>
            </a:r>
            <a:endParaRPr lang="pt-B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Picture 1" descr="C:\Users\adriana.bezerra\Desktop\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8352" y="1945951"/>
            <a:ext cx="4157331" cy="3412858"/>
          </a:xfrm>
          <a:prstGeom prst="rect">
            <a:avLst/>
          </a:prstGeom>
          <a:noFill/>
        </p:spPr>
      </p:pic>
      <p:sp>
        <p:nvSpPr>
          <p:cNvPr id="18" name="Retângulo 17"/>
          <p:cNvSpPr/>
          <p:nvPr/>
        </p:nvSpPr>
        <p:spPr>
          <a:xfrm>
            <a:off x="2756076" y="128470"/>
            <a:ext cx="6585357" cy="1790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Muito Obrigada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Adriana C. Bezerra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adriana.bezerra@upaearruda.org.br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4776" y="2440984"/>
            <a:ext cx="1879076" cy="176950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0929" y="2647507"/>
            <a:ext cx="1058047" cy="1403498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4779778" y="5559499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1533" y="5922575"/>
            <a:ext cx="2051901" cy="40398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2311" y="5914054"/>
            <a:ext cx="834986" cy="452791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9108" y="5694063"/>
            <a:ext cx="899850" cy="818522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1548" y="5922575"/>
            <a:ext cx="834985" cy="4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326</Words>
  <Application>Microsoft Office PowerPoint</Application>
  <PresentationFormat>Personalizar</PresentationFormat>
  <Paragraphs>286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Adriana Bezerra</cp:lastModifiedBy>
  <cp:revision>99</cp:revision>
  <dcterms:created xsi:type="dcterms:W3CDTF">2017-06-28T23:09:23Z</dcterms:created>
  <dcterms:modified xsi:type="dcterms:W3CDTF">2018-02-27T19:07:47Z</dcterms:modified>
</cp:coreProperties>
</file>