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65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JANEIRO/2018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5521306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4580" y="380744"/>
            <a:ext cx="7596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Agendas disponibilizadas </a:t>
            </a:r>
          </a:p>
          <a:p>
            <a:r>
              <a:rPr lang="pt-BR" sz="4500" b="1" dirty="0" smtClean="0">
                <a:solidFill>
                  <a:srgbClr val="0070C0"/>
                </a:solidFill>
              </a:rPr>
              <a:t> Fevereiro/2018</a:t>
            </a:r>
            <a:endParaRPr lang="pt-BR" sz="45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3195456"/>
              </p:ext>
            </p:extLst>
          </p:nvPr>
        </p:nvGraphicFramePr>
        <p:xfrm>
          <a:off x="5956761" y="2049144"/>
          <a:ext cx="5544843" cy="101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Sessões de fisioterapia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1.085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770071"/>
              </p:ext>
            </p:extLst>
          </p:nvPr>
        </p:nvGraphicFramePr>
        <p:xfrm>
          <a:off x="263026" y="3417863"/>
          <a:ext cx="5544843" cy="103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40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Consultas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não médicas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450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2.806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6079486"/>
              </p:ext>
            </p:extLst>
          </p:nvPr>
        </p:nvGraphicFramePr>
        <p:xfrm>
          <a:off x="6084351" y="3460393"/>
          <a:ext cx="5544843" cy="994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497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Exames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2.866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76889" y="2076697"/>
          <a:ext cx="5528488" cy="981075"/>
        </p:xfrm>
        <a:graphic>
          <a:graphicData uri="http://schemas.openxmlformats.org/drawingml/2006/table">
            <a:tbl>
              <a:tblPr/>
              <a:tblGrid>
                <a:gridCol w="1567932"/>
                <a:gridCol w="1181040"/>
                <a:gridCol w="1599302"/>
                <a:gridCol w="1180214"/>
              </a:tblGrid>
              <a:tr h="56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Consultas  Médicas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Meta (90%)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Disponibilizados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overbook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2.685 (94.2%)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72900" y="256306"/>
            <a:ext cx="6404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EXECUÇÃO DO MÊS DE DEZEMBRO/2017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75339" y="1596650"/>
          <a:ext cx="9972158" cy="3936562"/>
        </p:xfrm>
        <a:graphic>
          <a:graphicData uri="http://schemas.openxmlformats.org/drawingml/2006/table">
            <a:tbl>
              <a:tblPr/>
              <a:tblGrid>
                <a:gridCol w="1793058"/>
                <a:gridCol w="2262012"/>
                <a:gridCol w="1475824"/>
                <a:gridCol w="1020663"/>
                <a:gridCol w="1020663"/>
                <a:gridCol w="1075835"/>
                <a:gridCol w="1324103"/>
              </a:tblGrid>
              <a:tr h="4722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DEZEMBRO/2017.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OFERTA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AGENDADOS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EXECUÇÃO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ABSENTEÍSMO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CONSULTAS MÉDICAS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2.505 </a:t>
                      </a:r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(88%)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2.234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1.562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503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CONSULTAS NÃO MÉDICAS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2.640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3.326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517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3.221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2.866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1.893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554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SESSÕES DE FISIOTERAPIA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1.294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36,4%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1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CONSULTAS MÉDICAS: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DE DEZEMBRO A OFERTA FOI A BAIXO DOS 90% DA META CONTRATUALIZADA, DEVIDO 2 FERIADOS E 15 DIA DE FÉRIAS.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CONSULTAS NÃO MÉDICAS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AGENDA OFERTADA, ESTÃO INSERIDOS ENFERMAGEM E SERVIÇO SOCIAL, QUE SÃO DEMANDA ESPONTÂNEA. COM A INCLUSÃO DOS MESMOS, A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EXECUÇÃO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PASSA PARA 2.456.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158</Words>
  <Application>Microsoft Office PowerPoint</Application>
  <PresentationFormat>Personalizar</PresentationFormat>
  <Paragraphs>85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88</cp:revision>
  <dcterms:created xsi:type="dcterms:W3CDTF">2017-06-28T23:09:23Z</dcterms:created>
  <dcterms:modified xsi:type="dcterms:W3CDTF">2018-01-30T15:31:28Z</dcterms:modified>
</cp:coreProperties>
</file>