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6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UPAE Arcoverde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t-BR" b="1" dirty="0" smtClean="0"/>
              <a:t>DISPONIBILIZADO </a:t>
            </a:r>
            <a:endParaRPr lang="pt-BR" dirty="0"/>
          </a:p>
          <a:p>
            <a:pPr fontAlgn="ctr"/>
            <a:r>
              <a:rPr lang="pt-BR" b="1" dirty="0"/>
              <a:t>TOTAL</a:t>
            </a:r>
            <a:endParaRPr lang="pt-BR" dirty="0"/>
          </a:p>
          <a:p>
            <a:pPr fontAlgn="ctr"/>
            <a:r>
              <a:rPr lang="pt-BR" dirty="0"/>
              <a:t>694</a:t>
            </a:r>
          </a:p>
          <a:p>
            <a:pPr fontAlgn="ctr"/>
            <a:r>
              <a:rPr lang="pt-BR" b="1" dirty="0"/>
              <a:t>EXAMES</a:t>
            </a:r>
            <a:endParaRPr lang="pt-BR" dirty="0"/>
          </a:p>
          <a:p>
            <a:pPr fontAlgn="ctr"/>
            <a:r>
              <a:rPr lang="pt-BR" b="1" dirty="0"/>
              <a:t>DISPONIBILIZADO </a:t>
            </a:r>
            <a:endParaRPr lang="pt-BR" dirty="0"/>
          </a:p>
          <a:p>
            <a:pPr fontAlgn="ctr"/>
            <a:r>
              <a:rPr lang="pt-BR" b="1" dirty="0"/>
              <a:t>TOTAL</a:t>
            </a:r>
            <a:endParaRPr lang="pt-BR" dirty="0"/>
          </a:p>
          <a:p>
            <a:pPr fontAlgn="ctr"/>
            <a:r>
              <a:rPr lang="pt-BR" dirty="0"/>
              <a:t>694</a:t>
            </a:r>
          </a:p>
          <a:p>
            <a:pPr>
              <a:lnSpc>
                <a:spcPct val="115000"/>
              </a:lnSpc>
            </a:pPr>
            <a:endParaRPr lang="pt-BR" dirty="0">
              <a:ea typeface="Calibri"/>
              <a:cs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Agendas disponibilizadas </a:t>
            </a:r>
          </a:p>
          <a:p>
            <a:r>
              <a:rPr lang="pt-BR" sz="4500" b="1" dirty="0" smtClean="0">
                <a:solidFill>
                  <a:srgbClr val="0070C0"/>
                </a:solidFill>
              </a:rPr>
              <a:t> Janeiro/2018</a:t>
            </a:r>
            <a:endParaRPr lang="pt-BR" sz="45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70196"/>
              </p:ext>
            </p:extLst>
          </p:nvPr>
        </p:nvGraphicFramePr>
        <p:xfrm>
          <a:off x="417807" y="2539349"/>
          <a:ext cx="5544843" cy="101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38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Consultas com especialistas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(85%)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1985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1790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770071"/>
              </p:ext>
            </p:extLst>
          </p:nvPr>
        </p:nvGraphicFramePr>
        <p:xfrm>
          <a:off x="433147" y="3853799"/>
          <a:ext cx="5544843" cy="76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38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Multidisciplinar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450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95456"/>
              </p:ext>
            </p:extLst>
          </p:nvPr>
        </p:nvGraphicFramePr>
        <p:xfrm>
          <a:off x="6148147" y="2548874"/>
          <a:ext cx="5544843" cy="996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38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Sessões de fisioterapia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79486"/>
              </p:ext>
            </p:extLst>
          </p:nvPr>
        </p:nvGraphicFramePr>
        <p:xfrm>
          <a:off x="6148147" y="3853799"/>
          <a:ext cx="5544843" cy="76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38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Exames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933450" y="511492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r>
              <a:rPr lang="pt-BR" dirty="0" err="1" smtClean="0"/>
              <a:t>Feristas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49</Words>
  <Application>Microsoft Office PowerPoint</Application>
  <PresentationFormat>Personalizar</PresentationFormat>
  <Paragraphs>36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USUARIO</cp:lastModifiedBy>
  <cp:revision>59</cp:revision>
  <dcterms:created xsi:type="dcterms:W3CDTF">2017-06-28T23:09:23Z</dcterms:created>
  <dcterms:modified xsi:type="dcterms:W3CDTF">2017-12-19T16:36:03Z</dcterms:modified>
</cp:coreProperties>
</file>