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265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C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Gr&#225;fico%20no%20Microsoft%20PowerPoint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/>
              <a:t>CONSULTAS MÉDICAS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1-D4D3-4A05-AC33-A3B48AAFD7A8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3-D4D3-4A05-AC33-A3B48AAFD7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'[Gráfico no Microsoft PowerPoint]Plan1'!$B$6:$B$7</c:f>
              <c:strCache>
                <c:ptCount val="2"/>
                <c:pt idx="0">
                  <c:v>Disponibilizado </c:v>
                </c:pt>
                <c:pt idx="1">
                  <c:v>Realizado </c:v>
                </c:pt>
              </c:strCache>
            </c:strRef>
          </c:cat>
          <c:val>
            <c:numRef>
              <c:f>'[Gráfico no Microsoft PowerPoint]Plan1'!$C$6:$C$7</c:f>
              <c:numCache>
                <c:formatCode>General</c:formatCode>
                <c:ptCount val="2"/>
                <c:pt idx="0">
                  <c:v>1769</c:v>
                </c:pt>
                <c:pt idx="1">
                  <c:v>1690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4D3-4A05-AC33-A3B48AAFD7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983744"/>
        <c:axId val="81871232"/>
      </c:barChart>
      <c:catAx>
        <c:axId val="819837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Dezembro -2017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pt-BR"/>
          </a:p>
        </c:txPr>
        <c:crossAx val="81871232"/>
        <c:crosses val="autoZero"/>
        <c:auto val="1"/>
        <c:lblAlgn val="ctr"/>
        <c:lblOffset val="100"/>
        <c:noMultiLvlLbl val="0"/>
      </c:catAx>
      <c:valAx>
        <c:axId val="81871232"/>
        <c:scaling>
          <c:orientation val="minMax"/>
          <c:max val="198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1983744"/>
        <c:crosses val="autoZero"/>
        <c:crossBetween val="between"/>
        <c:majorUnit val="50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t-BR"/>
              <a:t>CONSULTAS MULTIDISCIPLINARES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1-0F78-4BDE-A677-3636E5A6F5E8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3-0F78-4BDE-A677-3636E5A6F5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'[Gráfico no Microsoft PowerPoint]Plan1'!$B$6:$B$7</c:f>
              <c:strCache>
                <c:ptCount val="2"/>
                <c:pt idx="0">
                  <c:v>Disponibilizado </c:v>
                </c:pt>
                <c:pt idx="1">
                  <c:v>Realizado </c:v>
                </c:pt>
              </c:strCache>
            </c:strRef>
          </c:cat>
          <c:val>
            <c:numRef>
              <c:f>'[Gráfico no Microsoft PowerPoint]Plan1'!$C$6:$C$7</c:f>
              <c:numCache>
                <c:formatCode>General</c:formatCode>
                <c:ptCount val="2"/>
                <c:pt idx="0">
                  <c:v>1460</c:v>
                </c:pt>
                <c:pt idx="1">
                  <c:v>796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78-4BDE-A677-3636E5A6F5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900672"/>
        <c:axId val="81902592"/>
      </c:barChart>
      <c:catAx>
        <c:axId val="819006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Dezembro -2017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pt-BR"/>
          </a:p>
        </c:txPr>
        <c:crossAx val="81902592"/>
        <c:crosses val="autoZero"/>
        <c:auto val="1"/>
        <c:lblAlgn val="ctr"/>
        <c:lblOffset val="100"/>
        <c:noMultiLvlLbl val="0"/>
      </c:catAx>
      <c:valAx>
        <c:axId val="81902592"/>
        <c:scaling>
          <c:orientation val="minMax"/>
          <c:min val="383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190067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t-BR"/>
              <a:t>SESSÕES DE FISIOTERAPIA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1-BCA5-405B-8132-E4F7628D3E46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3-BCA5-405B-8132-E4F7628D3E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'[Gráfico no Microsoft PowerPoint]Plan1'!$B$6:$B$7</c:f>
              <c:strCache>
                <c:ptCount val="2"/>
                <c:pt idx="0">
                  <c:v>Disponibilizado </c:v>
                </c:pt>
                <c:pt idx="1">
                  <c:v>Realizado </c:v>
                </c:pt>
              </c:strCache>
            </c:strRef>
          </c:cat>
          <c:val>
            <c:numRef>
              <c:f>'[Gráfico no Microsoft PowerPoint]Plan1'!$C$6:$C$7</c:f>
              <c:numCache>
                <c:formatCode>General</c:formatCode>
                <c:ptCount val="2"/>
                <c:pt idx="0">
                  <c:v>480</c:v>
                </c:pt>
                <c:pt idx="1">
                  <c:v>448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A5-405B-8132-E4F7628D3E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496192"/>
        <c:axId val="85498112"/>
      </c:barChart>
      <c:catAx>
        <c:axId val="854961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Dezembro -2017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pt-BR"/>
          </a:p>
        </c:txPr>
        <c:crossAx val="85498112"/>
        <c:crosses val="autoZero"/>
        <c:auto val="1"/>
        <c:lblAlgn val="ctr"/>
        <c:lblOffset val="100"/>
        <c:noMultiLvlLbl val="0"/>
      </c:catAx>
      <c:valAx>
        <c:axId val="85498112"/>
        <c:scaling>
          <c:orientation val="minMax"/>
          <c:min val="383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549619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0.01182</cdr:x>
      <cdr:y>0.60824</cdr:y>
    </cdr:from>
    <cdr:to>
      <cdr:x>0.10501</cdr:x>
      <cdr:y>0.69927</cdr:y>
    </cdr:to>
    <cdr:sp macro="" textlink="">
      <cdr:nvSpPr>
        <cdr:cNvPr id="2" name="Retângulo 1"/>
        <cdr:cNvSpPr/>
      </cdr:nvSpPr>
      <cdr:spPr>
        <a:xfrm xmlns:a="http://schemas.openxmlformats.org/drawingml/2006/main">
          <a:off x="48632" y="1839426"/>
          <a:ext cx="383458" cy="27530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000" b="1" dirty="0">
              <a:solidFill>
                <a:srgbClr val="FF0000"/>
              </a:solidFill>
            </a:rPr>
            <a:t>450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929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826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422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391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375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893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66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169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172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8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698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3239C-21C2-4F19-9AA0-26B5BE984ACF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42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chart" Target="../charts/chart3.xml"/><Relationship Id="rId4" Type="http://schemas.openxmlformats.org/officeDocument/2006/relationships/image" Target="../media/image8.png"/><Relationship Id="rId9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19" y="-720718"/>
            <a:ext cx="7699513" cy="5133008"/>
          </a:xfrm>
          <a:prstGeom prst="rect">
            <a:avLst/>
          </a:prstGeom>
        </p:spPr>
      </p:pic>
      <p:pic>
        <p:nvPicPr>
          <p:cNvPr id="1030" name="Picture 6" descr="http://www.hcp.org.br/images/upaearruda/upae-arru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07" y="3299790"/>
            <a:ext cx="6029693" cy="380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cp.org.br/images/layout/imagem-upae-arcoverde-exter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2842591"/>
            <a:ext cx="6374994" cy="43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cp.org.br/images/layout/upae-padre-assis-neves-belo-jardi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-261611"/>
            <a:ext cx="6374996" cy="35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-212688" y="-715616"/>
            <a:ext cx="12464320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-209920" y="3299790"/>
            <a:ext cx="12464321" cy="3930949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599" y="4627355"/>
            <a:ext cx="2068191" cy="1947597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2520509" y="3299790"/>
            <a:ext cx="9028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RESULTADO OPERACIONAL DEZ/2017</a:t>
            </a:r>
          </a:p>
        </p:txBody>
      </p:sp>
    </p:spTree>
    <p:extLst>
      <p:ext uri="{BB962C8B-B14F-4D97-AF65-F5344CB8AC3E}">
        <p14:creationId xmlns:p14="http://schemas.microsoft.com/office/powerpoint/2010/main" val="2796646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9" name="Retângulo 8"/>
          <p:cNvSpPr/>
          <p:nvPr/>
        </p:nvSpPr>
        <p:spPr>
          <a:xfrm>
            <a:off x="2" y="6192093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539347"/>
            <a:ext cx="6148145" cy="3148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-1" y="180991"/>
            <a:ext cx="109259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0" b="1" dirty="0">
                <a:solidFill>
                  <a:srgbClr val="0070C0"/>
                </a:solidFill>
              </a:rPr>
              <a:t>Resultados Contratuais Dez/17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819" y="409129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510" y="6156582"/>
            <a:ext cx="855206" cy="64834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6400151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550" y="663412"/>
            <a:ext cx="1201351" cy="65146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6222114"/>
            <a:ext cx="899850" cy="634467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423" y="6321472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7404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2" y="5079364"/>
            <a:ext cx="51226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0070C0"/>
                </a:solidFill>
              </a:rPr>
              <a:t>Informações Relevantes: Atingimos</a:t>
            </a:r>
          </a:p>
          <a:p>
            <a:r>
              <a:rPr lang="pt-BR" sz="1600" dirty="0">
                <a:solidFill>
                  <a:srgbClr val="0070C0"/>
                </a:solidFill>
              </a:rPr>
              <a:t>- 85,14 % da meta de consultas médicas;</a:t>
            </a:r>
          </a:p>
          <a:p>
            <a:r>
              <a:rPr lang="pt-BR" sz="1600" dirty="0">
                <a:solidFill>
                  <a:srgbClr val="0070C0"/>
                </a:solidFill>
              </a:rPr>
              <a:t>- 176,88 % da meta de consultas multidisciplinares;</a:t>
            </a:r>
          </a:p>
          <a:p>
            <a:r>
              <a:rPr lang="pt-BR" sz="1600" dirty="0">
                <a:solidFill>
                  <a:srgbClr val="0070C0"/>
                </a:solidFill>
              </a:rPr>
              <a:t>- 99,55% da meta de sessões de fisioterapia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-1" y="989143"/>
            <a:ext cx="12202220" cy="5281813"/>
            <a:chOff x="-1" y="989143"/>
            <a:chExt cx="12202220" cy="5281813"/>
          </a:xfrm>
        </p:grpSpPr>
        <p:sp>
          <p:nvSpPr>
            <p:cNvPr id="15" name="Retângulo 14"/>
            <p:cNvSpPr/>
            <p:nvPr/>
          </p:nvSpPr>
          <p:spPr>
            <a:xfrm>
              <a:off x="11451587" y="989143"/>
              <a:ext cx="740413" cy="40953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dirty="0"/>
            </a:p>
          </p:txBody>
        </p:sp>
        <p:graphicFrame>
          <p:nvGraphicFramePr>
            <p:cNvPr id="16" name="Gráfico 1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470379133"/>
                </p:ext>
              </p:extLst>
            </p:nvPr>
          </p:nvGraphicFramePr>
          <p:xfrm>
            <a:off x="-1" y="1059018"/>
            <a:ext cx="4160108" cy="30986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graphicFrame>
          <p:nvGraphicFramePr>
            <p:cNvPr id="17" name="Gráfico 1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76229584"/>
                </p:ext>
              </p:extLst>
            </p:nvPr>
          </p:nvGraphicFramePr>
          <p:xfrm>
            <a:off x="4090747" y="2182379"/>
            <a:ext cx="4114800" cy="30241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graphicFrame>
          <p:nvGraphicFramePr>
            <p:cNvPr id="18" name="Gráfico 1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70805710"/>
                </p:ext>
              </p:extLst>
            </p:nvPr>
          </p:nvGraphicFramePr>
          <p:xfrm>
            <a:off x="8087419" y="3246769"/>
            <a:ext cx="4114800" cy="30241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sp>
          <p:nvSpPr>
            <p:cNvPr id="23" name="Retângulo 22"/>
            <p:cNvSpPr/>
            <p:nvPr/>
          </p:nvSpPr>
          <p:spPr>
            <a:xfrm>
              <a:off x="2" y="2669664"/>
              <a:ext cx="447182" cy="2753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00" b="1" dirty="0">
                  <a:solidFill>
                    <a:srgbClr val="FF0000"/>
                  </a:solidFill>
                </a:rPr>
                <a:t>1687</a:t>
              </a:r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2" y="1510160"/>
              <a:ext cx="447182" cy="2104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00" b="1" dirty="0">
                  <a:solidFill>
                    <a:srgbClr val="FF0000"/>
                  </a:solidFill>
                </a:rPr>
                <a:t>1985</a:t>
              </a:r>
            </a:p>
          </p:txBody>
        </p:sp>
        <p:sp>
          <p:nvSpPr>
            <p:cNvPr id="25" name="Retângulo 24"/>
            <p:cNvSpPr/>
            <p:nvPr/>
          </p:nvSpPr>
          <p:spPr>
            <a:xfrm>
              <a:off x="4139379" y="4297108"/>
              <a:ext cx="383458" cy="2753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000" b="1" dirty="0">
                  <a:solidFill>
                    <a:srgbClr val="FF0000"/>
                  </a:solidFill>
                </a:rPr>
                <a:t>383</a:t>
              </a:r>
            </a:p>
          </p:txBody>
        </p:sp>
        <p:sp>
          <p:nvSpPr>
            <p:cNvPr id="26" name="Retângulo 25"/>
            <p:cNvSpPr/>
            <p:nvPr/>
          </p:nvSpPr>
          <p:spPr>
            <a:xfrm>
              <a:off x="8094183" y="5400410"/>
              <a:ext cx="383458" cy="2753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000" b="1" dirty="0">
                  <a:solidFill>
                    <a:srgbClr val="FF0000"/>
                  </a:solidFill>
                </a:rPr>
                <a:t>383</a:t>
              </a:r>
            </a:p>
          </p:txBody>
        </p:sp>
        <p:sp>
          <p:nvSpPr>
            <p:cNvPr id="27" name="Retângulo 26"/>
            <p:cNvSpPr/>
            <p:nvPr/>
          </p:nvSpPr>
          <p:spPr>
            <a:xfrm>
              <a:off x="8084351" y="4424931"/>
              <a:ext cx="383458" cy="2753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000" b="1" dirty="0">
                  <a:solidFill>
                    <a:srgbClr val="FF0000"/>
                  </a:solidFill>
                </a:rPr>
                <a:t>450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9602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1874</TotalTime>
  <Words>63</Words>
  <Application>Microsoft Office PowerPoint</Application>
  <PresentationFormat>Widescreen</PresentationFormat>
  <Paragraphs>19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Fabiana</dc:creator>
  <cp:lastModifiedBy>HMR</cp:lastModifiedBy>
  <cp:revision>126</cp:revision>
  <dcterms:created xsi:type="dcterms:W3CDTF">2017-06-28T23:09:23Z</dcterms:created>
  <dcterms:modified xsi:type="dcterms:W3CDTF">2018-01-30T18:53:21Z</dcterms:modified>
</cp:coreProperties>
</file>