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2" r:id="rId3"/>
    <p:sldId id="324" r:id="rId4"/>
    <p:sldId id="257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76131322285983"/>
          <c:y val="9.9301168104120804E-2"/>
          <c:w val="0.78069248693912074"/>
          <c:h val="0.52018022362720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Contrato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Consultas Médicas</c:v>
                </c:pt>
                <c:pt idx="1">
                  <c:v>Consultas Multiprofissionais</c:v>
                </c:pt>
                <c:pt idx="2">
                  <c:v>Sessão de Fisioterapia</c:v>
                </c:pt>
                <c:pt idx="3">
                  <c:v>Exames – Patologia Clínica</c:v>
                </c:pt>
                <c:pt idx="4">
                  <c:v>Exames Complementares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 formatCode="#,##0">
                  <c:v>1985</c:v>
                </c:pt>
                <c:pt idx="1">
                  <c:v>450</c:v>
                </c:pt>
                <c:pt idx="2">
                  <c:v>450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C-4C0E-A8D7-89A1D7FC54C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Disponibilizado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Consultas Médicas</c:v>
                </c:pt>
                <c:pt idx="1">
                  <c:v>Consultas Multiprofissionais</c:v>
                </c:pt>
                <c:pt idx="2">
                  <c:v>Sessão de Fisioterapia</c:v>
                </c:pt>
                <c:pt idx="3">
                  <c:v>Exames – Patologia Clínica</c:v>
                </c:pt>
                <c:pt idx="4">
                  <c:v>Exames Complementares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 formatCode="#,##0">
                  <c:v>1906</c:v>
                </c:pt>
                <c:pt idx="1">
                  <c:v>911</c:v>
                </c:pt>
                <c:pt idx="2">
                  <c:v>510</c:v>
                </c:pt>
                <c:pt idx="3" formatCode="#,##0">
                  <c:v>2181</c:v>
                </c:pt>
                <c:pt idx="4" formatCode="#,##0">
                  <c:v>1561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C-4C0E-A8D7-89A1D7FC54C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Executado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Consultas Médicas</c:v>
                </c:pt>
                <c:pt idx="1">
                  <c:v>Consultas Multiprofissionais</c:v>
                </c:pt>
                <c:pt idx="2">
                  <c:v>Sessão de Fisioterapia</c:v>
                </c:pt>
                <c:pt idx="3">
                  <c:v>Exames – Patologia Clínica</c:v>
                </c:pt>
                <c:pt idx="4">
                  <c:v>Exames Complementares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 formatCode="#,##0">
                  <c:v>1668</c:v>
                </c:pt>
                <c:pt idx="1">
                  <c:v>637</c:v>
                </c:pt>
                <c:pt idx="2">
                  <c:v>461</c:v>
                </c:pt>
                <c:pt idx="3" formatCode="#,##0">
                  <c:v>2181</c:v>
                </c:pt>
                <c:pt idx="4" formatCode="#,##0">
                  <c:v>1123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0C-4C0E-A8D7-89A1D7FC5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393472"/>
        <c:axId val="52395008"/>
      </c:barChart>
      <c:catAx>
        <c:axId val="523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395008"/>
        <c:crosses val="autoZero"/>
        <c:auto val="1"/>
        <c:lblAlgn val="ctr"/>
        <c:lblOffset val="100"/>
        <c:noMultiLvlLbl val="0"/>
      </c:catAx>
      <c:valAx>
        <c:axId val="5239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39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41301647551055"/>
          <c:y val="0.8963839274564207"/>
          <c:w val="0.36027685690888794"/>
          <c:h val="6.4672869381418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effectLst/>
              </a:rPr>
              <a:t>Atendimento Ambulatorial Disponibilizado Jan/</a:t>
            </a:r>
            <a:r>
              <a:rPr lang="pt-BR" sz="1800" b="1" dirty="0" err="1">
                <a:effectLst/>
              </a:rPr>
              <a:t>Fev</a:t>
            </a:r>
            <a:r>
              <a:rPr lang="pt-BR" sz="1800" b="1" dirty="0">
                <a:effectLst/>
              </a:rPr>
              <a:t> - 2018</a:t>
            </a:r>
            <a:endParaRPr lang="pt-B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Consultas Médicas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523354562726517E-2"/>
                  <c:y val="-2.34374985582247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1.985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8F-4E0E-A3C3-4D9D90498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Fevereiro</c:v>
                </c:pt>
                <c:pt idx="1">
                  <c:v>Janeiro</c:v>
                </c:pt>
              </c:strCache>
            </c:strRef>
          </c:cat>
          <c:val>
            <c:numRef>
              <c:f>Plan1!$B$2:$B$3</c:f>
              <c:numCache>
                <c:formatCode>#,##0</c:formatCode>
                <c:ptCount val="2"/>
                <c:pt idx="0">
                  <c:v>1855</c:v>
                </c:pt>
                <c:pt idx="1">
                  <c:v>1990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F-4E0E-A3C3-4D9D9049892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Consultas Multiprofissionais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749999999999999E-2"/>
                  <c:y val="-1.406249913493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8F-4E0E-A3C3-4D9D90498920}"/>
                </c:ext>
              </c:extLst>
            </c:dLbl>
            <c:dLbl>
              <c:idx val="1"/>
              <c:layout>
                <c:manualLayout>
                  <c:x val="1.4062499999999886E-2"/>
                  <c:y val="-1.1718749279112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8F-4E0E-A3C3-4D9D90498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Fevereiro</c:v>
                </c:pt>
                <c:pt idx="1">
                  <c:v>Janeiro</c:v>
                </c:pt>
              </c:strCache>
            </c:strRef>
          </c:cat>
          <c:val>
            <c:numRef>
              <c:f>Plan1!$C$2:$C$3</c:f>
              <c:numCache>
                <c:formatCode>#,##0</c:formatCode>
                <c:ptCount val="2"/>
                <c:pt idx="0">
                  <c:v>1035</c:v>
                </c:pt>
                <c:pt idx="1">
                  <c:v>1554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8F-4E0E-A3C3-4D9D9049892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Sessões de Fisioterapia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374999999999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8F-4E0E-A3C3-4D9D90498920}"/>
                </c:ext>
              </c:extLst>
            </c:dLbl>
            <c:dLbl>
              <c:idx val="1"/>
              <c:layout>
                <c:manualLayout>
                  <c:x val="1.40624999999999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8F-4E0E-A3C3-4D9D90498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Fevereiro</c:v>
                </c:pt>
                <c:pt idx="1">
                  <c:v>Janeiro</c:v>
                </c:pt>
              </c:strCache>
            </c:strRef>
          </c:cat>
          <c:val>
            <c:numRef>
              <c:f>Plan1!$D$2:$D$3</c:f>
              <c:numCache>
                <c:formatCode>General</c:formatCode>
                <c:ptCount val="2"/>
                <c:pt idx="0">
                  <c:v>406</c:v>
                </c:pt>
                <c:pt idx="1">
                  <c:v>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8F-4E0E-A3C3-4D9D90498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343168"/>
        <c:axId val="52344704"/>
        <c:axId val="0"/>
      </c:bar3DChart>
      <c:catAx>
        <c:axId val="5234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344704"/>
        <c:crosses val="autoZero"/>
        <c:auto val="1"/>
        <c:lblAlgn val="ctr"/>
        <c:lblOffset val="100"/>
        <c:noMultiLvlLbl val="0"/>
      </c:catAx>
      <c:valAx>
        <c:axId val="52344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34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0.23885</cdr:x>
      <cdr:y>0.77675</cdr:y>
    </cdr:from>
    <cdr:to>
      <cdr:x>0.67454</cdr:x>
      <cdr:y>0.84397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91146" y="2923380"/>
          <a:ext cx="3449781" cy="252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/>
            <a:t>84%                   141%                 102%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1378424"/>
            <a:ext cx="7699513" cy="5790714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89325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834" y="2842591"/>
            <a:ext cx="6349140" cy="426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186836" y="-261611"/>
            <a:ext cx="12404688" cy="3727533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69725" y="3392261"/>
            <a:ext cx="12464320" cy="3680743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441670" y="1526930"/>
            <a:ext cx="9147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UPAE PADRE ASSIS NEVES 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Belo Jardim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55" y="4732309"/>
            <a:ext cx="1559452" cy="146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5467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31444" y="335675"/>
            <a:ext cx="809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Atendimento Ambulatorial Especializado Dez/17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041377717"/>
              </p:ext>
            </p:extLst>
          </p:nvPr>
        </p:nvGraphicFramePr>
        <p:xfrm>
          <a:off x="1839191" y="1371602"/>
          <a:ext cx="7917873" cy="376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381991" y="5268191"/>
            <a:ext cx="54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39191" y="5401194"/>
            <a:ext cx="35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Meta trimestral alcançada.</a:t>
            </a:r>
          </a:p>
        </p:txBody>
      </p:sp>
    </p:spTree>
    <p:extLst>
      <p:ext uri="{BB962C8B-B14F-4D97-AF65-F5344CB8AC3E}">
        <p14:creationId xmlns:p14="http://schemas.microsoft.com/office/powerpoint/2010/main" val="2346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5467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31444" y="335675"/>
            <a:ext cx="8712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1991" y="5268191"/>
            <a:ext cx="54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013940057"/>
              </p:ext>
            </p:extLst>
          </p:nvPr>
        </p:nvGraphicFramePr>
        <p:xfrm>
          <a:off x="782705" y="466303"/>
          <a:ext cx="899433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9143081" y="2359425"/>
            <a:ext cx="712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1.990</a:t>
            </a:r>
          </a:p>
        </p:txBody>
      </p:sp>
    </p:spTree>
    <p:extLst>
      <p:ext uri="{BB962C8B-B14F-4D97-AF65-F5344CB8AC3E}">
        <p14:creationId xmlns:p14="http://schemas.microsoft.com/office/powerpoint/2010/main" val="314509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8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" y="0"/>
            <a:ext cx="12191999" cy="7874758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289431" y="5346135"/>
            <a:ext cx="5735717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80501" y="746383"/>
            <a:ext cx="6559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Obrigada,</a:t>
            </a:r>
          </a:p>
          <a:p>
            <a:endParaRPr lang="pt-BR" sz="4400" b="1" dirty="0">
              <a:solidFill>
                <a:schemeClr val="bg1"/>
              </a:solidFill>
            </a:endParaRPr>
          </a:p>
          <a:p>
            <a:r>
              <a:rPr lang="pt-BR" sz="4400" b="1" dirty="0">
                <a:solidFill>
                  <a:schemeClr val="bg1"/>
                </a:solidFill>
              </a:rPr>
              <a:t>Alexandra Silvestre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2" y="5671186"/>
            <a:ext cx="2051902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68" y="566266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365" y="544267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05" y="5630243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90" y="3514410"/>
            <a:ext cx="1774679" cy="167119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614" y="3687364"/>
            <a:ext cx="823210" cy="114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</TotalTime>
  <Words>37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HMR</cp:lastModifiedBy>
  <cp:revision>141</cp:revision>
  <dcterms:created xsi:type="dcterms:W3CDTF">2017-06-28T23:09:23Z</dcterms:created>
  <dcterms:modified xsi:type="dcterms:W3CDTF">2018-01-30T18:51:55Z</dcterms:modified>
</cp:coreProperties>
</file>