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4" r:id="rId2"/>
    <p:sldId id="265" r:id="rId3"/>
    <p:sldId id="305" r:id="rId4"/>
    <p:sldId id="307" r:id="rId5"/>
    <p:sldId id="306" r:id="rId6"/>
    <p:sldId id="308" r:id="rId7"/>
    <p:sldId id="309" r:id="rId8"/>
    <p:sldId id="310" r:id="rId9"/>
    <p:sldId id="312" r:id="rId10"/>
    <p:sldId id="313" r:id="rId11"/>
    <p:sldId id="314" r:id="rId12"/>
    <p:sldId id="315" r:id="rId13"/>
    <p:sldId id="257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mailto:nfiscal@hcpgesto.org.br" TargetMode="Externa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hyperlink" Target="mailto:fornecedor@hcpgestao.org.br" TargetMode="External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hyperlink" Target="mailto:nfiscal@hcpgesto.org.br" TargetMode="External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hyperlink" Target="mailto:fornecedor@hcpgestao.org.br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A2BEC8-847F-438D-A012-4A43A07231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5149FE-F90E-4493-B6D1-F3EBFCADC4CF}">
      <dgm:prSet phldrT="[Texto]"/>
      <dgm:spPr/>
      <dgm:t>
        <a:bodyPr/>
        <a:lstStyle/>
        <a:p>
          <a:pPr algn="ctr"/>
          <a:r>
            <a:rPr lang="pt-BR" b="1" dirty="0"/>
            <a:t>Responsável</a:t>
          </a:r>
        </a:p>
      </dgm:t>
    </dgm:pt>
    <dgm:pt modelId="{3A597756-8F30-4E35-B509-DCB03948D3E1}" type="parTrans" cxnId="{FF46EE44-7932-49B6-B62C-39671ECEA45C}">
      <dgm:prSet/>
      <dgm:spPr/>
      <dgm:t>
        <a:bodyPr/>
        <a:lstStyle/>
        <a:p>
          <a:endParaRPr lang="pt-BR"/>
        </a:p>
      </dgm:t>
    </dgm:pt>
    <dgm:pt modelId="{5AE9A6B0-2D14-45BD-83A5-5EBAC00156E0}" type="sibTrans" cxnId="{FF46EE44-7932-49B6-B62C-39671ECEA45C}">
      <dgm:prSet/>
      <dgm:spPr/>
      <dgm:t>
        <a:bodyPr/>
        <a:lstStyle/>
        <a:p>
          <a:endParaRPr lang="pt-BR"/>
        </a:p>
      </dgm:t>
    </dgm:pt>
    <dgm:pt modelId="{AEE755A0-2699-41F9-AA06-C45415050C5C}">
      <dgm:prSet phldrT="[Texto]" phldr="1"/>
      <dgm:spPr/>
      <dgm:t>
        <a:bodyPr/>
        <a:lstStyle/>
        <a:p>
          <a:endParaRPr lang="pt-BR" dirty="0"/>
        </a:p>
      </dgm:t>
    </dgm:pt>
    <dgm:pt modelId="{20863D81-7B6C-49A5-B834-EE69D2432EEF}" type="parTrans" cxnId="{90627C3F-A96F-4F6B-A512-A9FD0BE33BBB}">
      <dgm:prSet/>
      <dgm:spPr/>
      <dgm:t>
        <a:bodyPr/>
        <a:lstStyle/>
        <a:p>
          <a:endParaRPr lang="pt-BR"/>
        </a:p>
      </dgm:t>
    </dgm:pt>
    <dgm:pt modelId="{1ACD867E-8844-410A-8282-73982F5E9390}" type="sibTrans" cxnId="{90627C3F-A96F-4F6B-A512-A9FD0BE33BBB}">
      <dgm:prSet/>
      <dgm:spPr/>
      <dgm:t>
        <a:bodyPr/>
        <a:lstStyle/>
        <a:p>
          <a:endParaRPr lang="pt-BR"/>
        </a:p>
      </dgm:t>
    </dgm:pt>
    <dgm:pt modelId="{215ABE8A-945E-4DC0-9207-67606011AD13}">
      <dgm:prSet phldrT="[Texto]"/>
      <dgm:spPr/>
      <dgm:t>
        <a:bodyPr/>
        <a:lstStyle/>
        <a:p>
          <a:pPr algn="ctr"/>
          <a:r>
            <a:rPr lang="pt-BR" b="1" dirty="0"/>
            <a:t>Prazo</a:t>
          </a:r>
        </a:p>
      </dgm:t>
    </dgm:pt>
    <dgm:pt modelId="{C5BCB33C-0BB1-40FB-B61F-6A5F22227B3B}" type="parTrans" cxnId="{A5C5736B-FF9C-4D6D-9F21-A8FC87109236}">
      <dgm:prSet/>
      <dgm:spPr/>
      <dgm:t>
        <a:bodyPr/>
        <a:lstStyle/>
        <a:p>
          <a:endParaRPr lang="pt-BR"/>
        </a:p>
      </dgm:t>
    </dgm:pt>
    <dgm:pt modelId="{625078E0-333C-48AF-AE50-54ACAE99869A}" type="sibTrans" cxnId="{A5C5736B-FF9C-4D6D-9F21-A8FC87109236}">
      <dgm:prSet/>
      <dgm:spPr/>
      <dgm:t>
        <a:bodyPr/>
        <a:lstStyle/>
        <a:p>
          <a:endParaRPr lang="pt-BR"/>
        </a:p>
      </dgm:t>
    </dgm:pt>
    <dgm:pt modelId="{DF2BC83D-C6B2-4929-B2D0-A238DA388FA8}">
      <dgm:prSet phldrT="[Texto]" phldr="1"/>
      <dgm:spPr/>
      <dgm:t>
        <a:bodyPr/>
        <a:lstStyle/>
        <a:p>
          <a:endParaRPr lang="pt-BR" dirty="0"/>
        </a:p>
      </dgm:t>
    </dgm:pt>
    <dgm:pt modelId="{1971E066-F31F-4BF3-8A62-AB2DC9440E39}" type="parTrans" cxnId="{95833A19-6C02-4D31-8539-0FAC54420067}">
      <dgm:prSet/>
      <dgm:spPr/>
      <dgm:t>
        <a:bodyPr/>
        <a:lstStyle/>
        <a:p>
          <a:endParaRPr lang="pt-BR"/>
        </a:p>
      </dgm:t>
    </dgm:pt>
    <dgm:pt modelId="{E2B21854-192C-4432-99DB-300D81375914}" type="sibTrans" cxnId="{95833A19-6C02-4D31-8539-0FAC54420067}">
      <dgm:prSet/>
      <dgm:spPr/>
      <dgm:t>
        <a:bodyPr/>
        <a:lstStyle/>
        <a:p>
          <a:endParaRPr lang="pt-BR"/>
        </a:p>
      </dgm:t>
    </dgm:pt>
    <dgm:pt modelId="{B75921FB-AB5A-4199-94A7-29D94E1AA162}">
      <dgm:prSet phldrT="[Texto]"/>
      <dgm:spPr/>
      <dgm:t>
        <a:bodyPr/>
        <a:lstStyle/>
        <a:p>
          <a:pPr algn="ctr"/>
          <a:r>
            <a:rPr lang="pt-BR" b="1" dirty="0"/>
            <a:t>Status</a:t>
          </a:r>
        </a:p>
      </dgm:t>
    </dgm:pt>
    <dgm:pt modelId="{89226498-C85B-460B-9EA9-D16BF480CBD8}" type="parTrans" cxnId="{FE00E483-47AE-4858-A43E-A5C1B431B7CE}">
      <dgm:prSet/>
      <dgm:spPr/>
      <dgm:t>
        <a:bodyPr/>
        <a:lstStyle/>
        <a:p>
          <a:endParaRPr lang="pt-BR"/>
        </a:p>
      </dgm:t>
    </dgm:pt>
    <dgm:pt modelId="{9B211892-C216-4644-A570-BC943EB9A6A6}" type="sibTrans" cxnId="{FE00E483-47AE-4858-A43E-A5C1B431B7CE}">
      <dgm:prSet/>
      <dgm:spPr/>
      <dgm:t>
        <a:bodyPr/>
        <a:lstStyle/>
        <a:p>
          <a:endParaRPr lang="pt-BR"/>
        </a:p>
      </dgm:t>
    </dgm:pt>
    <dgm:pt modelId="{15C82348-10C9-4028-8DC9-329C50B16BC9}" type="pres">
      <dgm:prSet presAssocID="{42A2BEC8-847F-438D-A012-4A43A072314A}" presName="linear" presStyleCnt="0">
        <dgm:presLayoutVars>
          <dgm:animLvl val="lvl"/>
          <dgm:resizeHandles val="exact"/>
        </dgm:presLayoutVars>
      </dgm:prSet>
      <dgm:spPr/>
    </dgm:pt>
    <dgm:pt modelId="{009778C4-EFD3-4C26-8CC0-959A3DE7150E}" type="pres">
      <dgm:prSet presAssocID="{B45149FE-F90E-4493-B6D1-F3EBFCADC4CF}" presName="parentText" presStyleLbl="node1" presStyleIdx="0" presStyleCnt="3" custScaleY="42983" custLinFactNeighborY="-62986">
        <dgm:presLayoutVars>
          <dgm:chMax val="0"/>
          <dgm:bulletEnabled val="1"/>
        </dgm:presLayoutVars>
      </dgm:prSet>
      <dgm:spPr/>
    </dgm:pt>
    <dgm:pt modelId="{0939E412-E805-4ABE-A0D2-4DAF00FFB118}" type="pres">
      <dgm:prSet presAssocID="{B45149FE-F90E-4493-B6D1-F3EBFCADC4CF}" presName="childText" presStyleLbl="revTx" presStyleIdx="0" presStyleCnt="2" custScaleY="47117" custLinFactNeighborX="2004" custLinFactNeighborY="-37575">
        <dgm:presLayoutVars>
          <dgm:bulletEnabled val="1"/>
        </dgm:presLayoutVars>
      </dgm:prSet>
      <dgm:spPr/>
    </dgm:pt>
    <dgm:pt modelId="{151AD5F0-95D2-4B93-8852-4C5B125368F7}" type="pres">
      <dgm:prSet presAssocID="{215ABE8A-945E-4DC0-9207-67606011AD13}" presName="parentText" presStyleLbl="node1" presStyleIdx="1" presStyleCnt="3" custScaleY="34604" custLinFactNeighborY="-32029">
        <dgm:presLayoutVars>
          <dgm:chMax val="0"/>
          <dgm:bulletEnabled val="1"/>
        </dgm:presLayoutVars>
      </dgm:prSet>
      <dgm:spPr/>
    </dgm:pt>
    <dgm:pt modelId="{4D7E485C-6870-4455-AE2B-1D57D1B87412}" type="pres">
      <dgm:prSet presAssocID="{215ABE8A-945E-4DC0-9207-67606011AD13}" presName="childText" presStyleLbl="revTx" presStyleIdx="1" presStyleCnt="2" custLinFactNeighborY="-17938">
        <dgm:presLayoutVars>
          <dgm:bulletEnabled val="1"/>
        </dgm:presLayoutVars>
      </dgm:prSet>
      <dgm:spPr/>
    </dgm:pt>
    <dgm:pt modelId="{B6E4929F-0E41-4694-8390-C6BB504985C1}" type="pres">
      <dgm:prSet presAssocID="{B75921FB-AB5A-4199-94A7-29D94E1AA162}" presName="parentText" presStyleLbl="node1" presStyleIdx="2" presStyleCnt="3" custScaleY="34604" custLinFactNeighborY="-67653">
        <dgm:presLayoutVars>
          <dgm:chMax val="0"/>
          <dgm:bulletEnabled val="1"/>
        </dgm:presLayoutVars>
      </dgm:prSet>
      <dgm:spPr/>
    </dgm:pt>
  </dgm:ptLst>
  <dgm:cxnLst>
    <dgm:cxn modelId="{95833A19-6C02-4D31-8539-0FAC54420067}" srcId="{215ABE8A-945E-4DC0-9207-67606011AD13}" destId="{DF2BC83D-C6B2-4929-B2D0-A238DA388FA8}" srcOrd="0" destOrd="0" parTransId="{1971E066-F31F-4BF3-8A62-AB2DC9440E39}" sibTransId="{E2B21854-192C-4432-99DB-300D81375914}"/>
    <dgm:cxn modelId="{903FC12F-559B-462D-946F-3D8A055F5EDE}" type="presOf" srcId="{B45149FE-F90E-4493-B6D1-F3EBFCADC4CF}" destId="{009778C4-EFD3-4C26-8CC0-959A3DE7150E}" srcOrd="0" destOrd="0" presId="urn:microsoft.com/office/officeart/2005/8/layout/vList2"/>
    <dgm:cxn modelId="{90627C3F-A96F-4F6B-A512-A9FD0BE33BBB}" srcId="{B45149FE-F90E-4493-B6D1-F3EBFCADC4CF}" destId="{AEE755A0-2699-41F9-AA06-C45415050C5C}" srcOrd="0" destOrd="0" parTransId="{20863D81-7B6C-49A5-B834-EE69D2432EEF}" sibTransId="{1ACD867E-8844-410A-8282-73982F5E9390}"/>
    <dgm:cxn modelId="{8053F141-05B5-4889-8D2F-BB1F3B14A4B1}" type="presOf" srcId="{B75921FB-AB5A-4199-94A7-29D94E1AA162}" destId="{B6E4929F-0E41-4694-8390-C6BB504985C1}" srcOrd="0" destOrd="0" presId="urn:microsoft.com/office/officeart/2005/8/layout/vList2"/>
    <dgm:cxn modelId="{FF46EE44-7932-49B6-B62C-39671ECEA45C}" srcId="{42A2BEC8-847F-438D-A012-4A43A072314A}" destId="{B45149FE-F90E-4493-B6D1-F3EBFCADC4CF}" srcOrd="0" destOrd="0" parTransId="{3A597756-8F30-4E35-B509-DCB03948D3E1}" sibTransId="{5AE9A6B0-2D14-45BD-83A5-5EBAC00156E0}"/>
    <dgm:cxn modelId="{A5FAAB4A-6DE4-4515-9405-198066F66384}" type="presOf" srcId="{215ABE8A-945E-4DC0-9207-67606011AD13}" destId="{151AD5F0-95D2-4B93-8852-4C5B125368F7}" srcOrd="0" destOrd="0" presId="urn:microsoft.com/office/officeart/2005/8/layout/vList2"/>
    <dgm:cxn modelId="{A5C5736B-FF9C-4D6D-9F21-A8FC87109236}" srcId="{42A2BEC8-847F-438D-A012-4A43A072314A}" destId="{215ABE8A-945E-4DC0-9207-67606011AD13}" srcOrd="1" destOrd="0" parTransId="{C5BCB33C-0BB1-40FB-B61F-6A5F22227B3B}" sibTransId="{625078E0-333C-48AF-AE50-54ACAE99869A}"/>
    <dgm:cxn modelId="{5B55FD57-FDDC-489A-8595-0BB970C6FFA0}" type="presOf" srcId="{DF2BC83D-C6B2-4929-B2D0-A238DA388FA8}" destId="{4D7E485C-6870-4455-AE2B-1D57D1B87412}" srcOrd="0" destOrd="0" presId="urn:microsoft.com/office/officeart/2005/8/layout/vList2"/>
    <dgm:cxn modelId="{FE00E483-47AE-4858-A43E-A5C1B431B7CE}" srcId="{42A2BEC8-847F-438D-A012-4A43A072314A}" destId="{B75921FB-AB5A-4199-94A7-29D94E1AA162}" srcOrd="2" destOrd="0" parTransId="{89226498-C85B-460B-9EA9-D16BF480CBD8}" sibTransId="{9B211892-C216-4644-A570-BC943EB9A6A6}"/>
    <dgm:cxn modelId="{6BE511D2-2762-4D9E-9B15-0C81B9E54E2B}" type="presOf" srcId="{42A2BEC8-847F-438D-A012-4A43A072314A}" destId="{15C82348-10C9-4028-8DC9-329C50B16BC9}" srcOrd="0" destOrd="0" presId="urn:microsoft.com/office/officeart/2005/8/layout/vList2"/>
    <dgm:cxn modelId="{E559B1D6-5D0C-4CB7-B1AB-FCD2DB8AFC94}" type="presOf" srcId="{AEE755A0-2699-41F9-AA06-C45415050C5C}" destId="{0939E412-E805-4ABE-A0D2-4DAF00FFB118}" srcOrd="0" destOrd="0" presId="urn:microsoft.com/office/officeart/2005/8/layout/vList2"/>
    <dgm:cxn modelId="{CD3D3CC4-9837-4009-AFB1-70AE97F0B080}" type="presParOf" srcId="{15C82348-10C9-4028-8DC9-329C50B16BC9}" destId="{009778C4-EFD3-4C26-8CC0-959A3DE7150E}" srcOrd="0" destOrd="0" presId="urn:microsoft.com/office/officeart/2005/8/layout/vList2"/>
    <dgm:cxn modelId="{F2DB4649-8B1C-4942-9995-0E7EE56556CB}" type="presParOf" srcId="{15C82348-10C9-4028-8DC9-329C50B16BC9}" destId="{0939E412-E805-4ABE-A0D2-4DAF00FFB118}" srcOrd="1" destOrd="0" presId="urn:microsoft.com/office/officeart/2005/8/layout/vList2"/>
    <dgm:cxn modelId="{57E86C0B-1ADE-4730-B9C4-52FA7CD291F5}" type="presParOf" srcId="{15C82348-10C9-4028-8DC9-329C50B16BC9}" destId="{151AD5F0-95D2-4B93-8852-4C5B125368F7}" srcOrd="2" destOrd="0" presId="urn:microsoft.com/office/officeart/2005/8/layout/vList2"/>
    <dgm:cxn modelId="{87B39171-5277-4893-8B19-2407F82F7EAA}" type="presParOf" srcId="{15C82348-10C9-4028-8DC9-329C50B16BC9}" destId="{4D7E485C-6870-4455-AE2B-1D57D1B87412}" srcOrd="3" destOrd="0" presId="urn:microsoft.com/office/officeart/2005/8/layout/vList2"/>
    <dgm:cxn modelId="{7A180A73-EDF1-4D94-8E87-71169B5CFE8E}" type="presParOf" srcId="{15C82348-10C9-4028-8DC9-329C50B16BC9}" destId="{B6E4929F-0E41-4694-8390-C6BB504985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2A2BEC8-847F-438D-A012-4A43A07231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5149FE-F90E-4493-B6D1-F3EBFCADC4CF}">
      <dgm:prSet phldrT="[Texto]" custT="1"/>
      <dgm:spPr/>
      <dgm:t>
        <a:bodyPr/>
        <a:lstStyle/>
        <a:p>
          <a:pPr algn="ctr"/>
          <a:r>
            <a:rPr lang="pt-BR" sz="2000" b="1" dirty="0"/>
            <a:t>Recebimento de Materiais</a:t>
          </a:r>
        </a:p>
      </dgm:t>
    </dgm:pt>
    <dgm:pt modelId="{3A597756-8F30-4E35-B509-DCB03948D3E1}" type="parTrans" cxnId="{FF46EE44-7932-49B6-B62C-39671ECEA45C}">
      <dgm:prSet/>
      <dgm:spPr/>
      <dgm:t>
        <a:bodyPr/>
        <a:lstStyle/>
        <a:p>
          <a:endParaRPr lang="pt-BR"/>
        </a:p>
      </dgm:t>
    </dgm:pt>
    <dgm:pt modelId="{5AE9A6B0-2D14-45BD-83A5-5EBAC00156E0}" type="sibTrans" cxnId="{FF46EE44-7932-49B6-B62C-39671ECEA45C}">
      <dgm:prSet/>
      <dgm:spPr/>
      <dgm:t>
        <a:bodyPr/>
        <a:lstStyle/>
        <a:p>
          <a:endParaRPr lang="pt-BR"/>
        </a:p>
      </dgm:t>
    </dgm:pt>
    <dgm:pt modelId="{AEE755A0-2699-41F9-AA06-C45415050C5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dirty="0">
              <a:solidFill>
                <a:schemeClr val="bg1">
                  <a:lumMod val="50000"/>
                </a:schemeClr>
              </a:solidFill>
            </a:rPr>
            <a:t>Adoção do e-mail corporativo para recebimento de notas fiscais de serviços </a:t>
          </a:r>
          <a:r>
            <a:rPr lang="pt-BR" sz="2000" dirty="0">
              <a:solidFill>
                <a:schemeClr val="bg1">
                  <a:lumMod val="50000"/>
                </a:schemeClr>
              </a:solidFill>
              <a:hlinkClick xmlns:r="http://schemas.openxmlformats.org/officeDocument/2006/relationships" r:id="rId1"/>
            </a:rPr>
            <a:t>nfiscal@hcpgesto.org.br</a:t>
          </a:r>
          <a:endParaRPr lang="pt-BR" sz="2000" dirty="0">
            <a:solidFill>
              <a:schemeClr val="bg1">
                <a:lumMod val="50000"/>
              </a:schemeClr>
            </a:solidFill>
          </a:endParaRPr>
        </a:p>
      </dgm:t>
    </dgm:pt>
    <dgm:pt modelId="{20863D81-7B6C-49A5-B834-EE69D2432EEF}" type="parTrans" cxnId="{90627C3F-A96F-4F6B-A512-A9FD0BE33BBB}">
      <dgm:prSet/>
      <dgm:spPr/>
      <dgm:t>
        <a:bodyPr/>
        <a:lstStyle/>
        <a:p>
          <a:endParaRPr lang="pt-BR"/>
        </a:p>
      </dgm:t>
    </dgm:pt>
    <dgm:pt modelId="{1ACD867E-8844-410A-8282-73982F5E9390}" type="sibTrans" cxnId="{90627C3F-A96F-4F6B-A512-A9FD0BE33BBB}">
      <dgm:prSet/>
      <dgm:spPr/>
      <dgm:t>
        <a:bodyPr/>
        <a:lstStyle/>
        <a:p>
          <a:endParaRPr lang="pt-BR"/>
        </a:p>
      </dgm:t>
    </dgm:pt>
    <dgm:pt modelId="{9EC37A61-49A6-447F-821C-089E564B306B}">
      <dgm:prSet phldrT="[Texto]" custT="1"/>
      <dgm:spPr/>
      <dgm:t>
        <a:bodyPr/>
        <a:lstStyle/>
        <a:p>
          <a:pPr>
            <a:lnSpc>
              <a:spcPct val="150000"/>
            </a:lnSpc>
          </a:pPr>
          <a:endParaRPr lang="pt-BR" sz="2000" dirty="0">
            <a:solidFill>
              <a:schemeClr val="bg1">
                <a:lumMod val="50000"/>
              </a:schemeClr>
            </a:solidFill>
          </a:endParaRPr>
        </a:p>
      </dgm:t>
    </dgm:pt>
    <dgm:pt modelId="{FA7EC86B-FB9B-4D24-9A48-8C3F76458A46}" type="parTrans" cxnId="{FBA50BF0-1C96-438C-83E8-BF1A922B3D01}">
      <dgm:prSet/>
      <dgm:spPr/>
    </dgm:pt>
    <dgm:pt modelId="{3163B477-E9D7-43CB-AB57-DA13E3BAFF34}" type="sibTrans" cxnId="{FBA50BF0-1C96-438C-83E8-BF1A922B3D01}">
      <dgm:prSet/>
      <dgm:spPr/>
    </dgm:pt>
    <dgm:pt modelId="{005E9B7C-CC1F-4B84-8BF8-98BE16F82BAA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dirty="0">
              <a:solidFill>
                <a:schemeClr val="bg1">
                  <a:lumMod val="50000"/>
                </a:schemeClr>
              </a:solidFill>
            </a:rPr>
            <a:t>Documentação da conferência de material.</a:t>
          </a:r>
        </a:p>
      </dgm:t>
    </dgm:pt>
    <dgm:pt modelId="{BFA1776B-4FBF-42D2-ACA0-457FAA7B1D79}" type="parTrans" cxnId="{0F680C7B-B64A-41B8-87A7-DF7D50ECDCE1}">
      <dgm:prSet/>
      <dgm:spPr/>
    </dgm:pt>
    <dgm:pt modelId="{BBBBFDD6-FFE9-4D09-A559-274F5D5D1572}" type="sibTrans" cxnId="{0F680C7B-B64A-41B8-87A7-DF7D50ECDCE1}">
      <dgm:prSet/>
      <dgm:spPr/>
    </dgm:pt>
    <dgm:pt modelId="{15C82348-10C9-4028-8DC9-329C50B16BC9}" type="pres">
      <dgm:prSet presAssocID="{42A2BEC8-847F-438D-A012-4A43A072314A}" presName="linear" presStyleCnt="0">
        <dgm:presLayoutVars>
          <dgm:animLvl val="lvl"/>
          <dgm:resizeHandles val="exact"/>
        </dgm:presLayoutVars>
      </dgm:prSet>
      <dgm:spPr/>
    </dgm:pt>
    <dgm:pt modelId="{009778C4-EFD3-4C26-8CC0-959A3DE7150E}" type="pres">
      <dgm:prSet presAssocID="{B45149FE-F90E-4493-B6D1-F3EBFCADC4CF}" presName="parentText" presStyleLbl="node1" presStyleIdx="0" presStyleCnt="1" custScaleY="220043" custLinFactNeighborY="-322">
        <dgm:presLayoutVars>
          <dgm:chMax val="0"/>
          <dgm:bulletEnabled val="1"/>
        </dgm:presLayoutVars>
      </dgm:prSet>
      <dgm:spPr/>
    </dgm:pt>
    <dgm:pt modelId="{0939E412-E805-4ABE-A0D2-4DAF00FFB118}" type="pres">
      <dgm:prSet presAssocID="{B45149FE-F90E-4493-B6D1-F3EBFCADC4CF}" presName="childText" presStyleLbl="revTx" presStyleIdx="0" presStyleCnt="1" custScaleY="440689" custLinFactNeighborY="5001">
        <dgm:presLayoutVars>
          <dgm:bulletEnabled val="1"/>
        </dgm:presLayoutVars>
      </dgm:prSet>
      <dgm:spPr/>
    </dgm:pt>
  </dgm:ptLst>
  <dgm:cxnLst>
    <dgm:cxn modelId="{90627C3F-A96F-4F6B-A512-A9FD0BE33BBB}" srcId="{B45149FE-F90E-4493-B6D1-F3EBFCADC4CF}" destId="{AEE755A0-2699-41F9-AA06-C45415050C5C}" srcOrd="0" destOrd="0" parTransId="{20863D81-7B6C-49A5-B834-EE69D2432EEF}" sibTransId="{1ACD867E-8844-410A-8282-73982F5E9390}"/>
    <dgm:cxn modelId="{FF46EE44-7932-49B6-B62C-39671ECEA45C}" srcId="{42A2BEC8-847F-438D-A012-4A43A072314A}" destId="{B45149FE-F90E-4493-B6D1-F3EBFCADC4CF}" srcOrd="0" destOrd="0" parTransId="{3A597756-8F30-4E35-B509-DCB03948D3E1}" sibTransId="{5AE9A6B0-2D14-45BD-83A5-5EBAC00156E0}"/>
    <dgm:cxn modelId="{0F680C7B-B64A-41B8-87A7-DF7D50ECDCE1}" srcId="{B45149FE-F90E-4493-B6D1-F3EBFCADC4CF}" destId="{005E9B7C-CC1F-4B84-8BF8-98BE16F82BAA}" srcOrd="1" destOrd="0" parTransId="{BFA1776B-4FBF-42D2-ACA0-457FAA7B1D79}" sibTransId="{BBBBFDD6-FFE9-4D09-A559-274F5D5D1572}"/>
    <dgm:cxn modelId="{72390D89-123D-447B-95E5-DA55490BEB6C}" type="presOf" srcId="{AEE755A0-2699-41F9-AA06-C45415050C5C}" destId="{0939E412-E805-4ABE-A0D2-4DAF00FFB118}" srcOrd="0" destOrd="0" presId="urn:microsoft.com/office/officeart/2005/8/layout/vList2"/>
    <dgm:cxn modelId="{F621F3A6-1578-4ADC-B9E5-37F05F5E12C5}" type="presOf" srcId="{005E9B7C-CC1F-4B84-8BF8-98BE16F82BAA}" destId="{0939E412-E805-4ABE-A0D2-4DAF00FFB118}" srcOrd="0" destOrd="1" presId="urn:microsoft.com/office/officeart/2005/8/layout/vList2"/>
    <dgm:cxn modelId="{2E4635AA-F69F-4F44-9B4A-2FC647FA3846}" type="presOf" srcId="{42A2BEC8-847F-438D-A012-4A43A072314A}" destId="{15C82348-10C9-4028-8DC9-329C50B16BC9}" srcOrd="0" destOrd="0" presId="urn:microsoft.com/office/officeart/2005/8/layout/vList2"/>
    <dgm:cxn modelId="{D45C78DD-EF4A-423E-8282-CCFFB0C6817A}" type="presOf" srcId="{9EC37A61-49A6-447F-821C-089E564B306B}" destId="{0939E412-E805-4ABE-A0D2-4DAF00FFB118}" srcOrd="0" destOrd="2" presId="urn:microsoft.com/office/officeart/2005/8/layout/vList2"/>
    <dgm:cxn modelId="{FBA50BF0-1C96-438C-83E8-BF1A922B3D01}" srcId="{B45149FE-F90E-4493-B6D1-F3EBFCADC4CF}" destId="{9EC37A61-49A6-447F-821C-089E564B306B}" srcOrd="2" destOrd="0" parTransId="{FA7EC86B-FB9B-4D24-9A48-8C3F76458A46}" sibTransId="{3163B477-E9D7-43CB-AB57-DA13E3BAFF34}"/>
    <dgm:cxn modelId="{6C8F1EF3-E1F9-423A-ADEB-132AC54C93F6}" type="presOf" srcId="{B45149FE-F90E-4493-B6D1-F3EBFCADC4CF}" destId="{009778C4-EFD3-4C26-8CC0-959A3DE7150E}" srcOrd="0" destOrd="0" presId="urn:microsoft.com/office/officeart/2005/8/layout/vList2"/>
    <dgm:cxn modelId="{8769FBB1-23C5-4AB7-9F61-400976D11EA4}" type="presParOf" srcId="{15C82348-10C9-4028-8DC9-329C50B16BC9}" destId="{009778C4-EFD3-4C26-8CC0-959A3DE7150E}" srcOrd="0" destOrd="0" presId="urn:microsoft.com/office/officeart/2005/8/layout/vList2"/>
    <dgm:cxn modelId="{68B52FC0-241F-4668-A28A-BF90402F7482}" type="presParOf" srcId="{15C82348-10C9-4028-8DC9-329C50B16BC9}" destId="{0939E412-E805-4ABE-A0D2-4DAF00FFB11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2A2BEC8-847F-438D-A012-4A43A07231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5149FE-F90E-4493-B6D1-F3EBFCADC4CF}">
      <dgm:prSet phldrT="[Texto]"/>
      <dgm:spPr/>
      <dgm:t>
        <a:bodyPr/>
        <a:lstStyle/>
        <a:p>
          <a:pPr algn="ctr"/>
          <a:r>
            <a:rPr lang="pt-BR" b="1" dirty="0"/>
            <a:t>Responsável</a:t>
          </a:r>
        </a:p>
      </dgm:t>
    </dgm:pt>
    <dgm:pt modelId="{3A597756-8F30-4E35-B509-DCB03948D3E1}" type="parTrans" cxnId="{FF46EE44-7932-49B6-B62C-39671ECEA45C}">
      <dgm:prSet/>
      <dgm:spPr/>
      <dgm:t>
        <a:bodyPr/>
        <a:lstStyle/>
        <a:p>
          <a:endParaRPr lang="pt-BR"/>
        </a:p>
      </dgm:t>
    </dgm:pt>
    <dgm:pt modelId="{5AE9A6B0-2D14-45BD-83A5-5EBAC00156E0}" type="sibTrans" cxnId="{FF46EE44-7932-49B6-B62C-39671ECEA45C}">
      <dgm:prSet/>
      <dgm:spPr/>
      <dgm:t>
        <a:bodyPr/>
        <a:lstStyle/>
        <a:p>
          <a:endParaRPr lang="pt-BR"/>
        </a:p>
      </dgm:t>
    </dgm:pt>
    <dgm:pt modelId="{AEE755A0-2699-41F9-AA06-C45415050C5C}">
      <dgm:prSet phldrT="[Texto]" phldr="1"/>
      <dgm:spPr/>
      <dgm:t>
        <a:bodyPr/>
        <a:lstStyle/>
        <a:p>
          <a:endParaRPr lang="pt-BR" dirty="0"/>
        </a:p>
      </dgm:t>
    </dgm:pt>
    <dgm:pt modelId="{20863D81-7B6C-49A5-B834-EE69D2432EEF}" type="parTrans" cxnId="{90627C3F-A96F-4F6B-A512-A9FD0BE33BBB}">
      <dgm:prSet/>
      <dgm:spPr/>
      <dgm:t>
        <a:bodyPr/>
        <a:lstStyle/>
        <a:p>
          <a:endParaRPr lang="pt-BR"/>
        </a:p>
      </dgm:t>
    </dgm:pt>
    <dgm:pt modelId="{1ACD867E-8844-410A-8282-73982F5E9390}" type="sibTrans" cxnId="{90627C3F-A96F-4F6B-A512-A9FD0BE33BBB}">
      <dgm:prSet/>
      <dgm:spPr/>
      <dgm:t>
        <a:bodyPr/>
        <a:lstStyle/>
        <a:p>
          <a:endParaRPr lang="pt-BR"/>
        </a:p>
      </dgm:t>
    </dgm:pt>
    <dgm:pt modelId="{215ABE8A-945E-4DC0-9207-67606011AD13}">
      <dgm:prSet phldrT="[Texto]"/>
      <dgm:spPr/>
      <dgm:t>
        <a:bodyPr/>
        <a:lstStyle/>
        <a:p>
          <a:pPr algn="ctr"/>
          <a:r>
            <a:rPr lang="pt-BR" b="1" dirty="0"/>
            <a:t>Prazo</a:t>
          </a:r>
        </a:p>
      </dgm:t>
    </dgm:pt>
    <dgm:pt modelId="{C5BCB33C-0BB1-40FB-B61F-6A5F22227B3B}" type="parTrans" cxnId="{A5C5736B-FF9C-4D6D-9F21-A8FC87109236}">
      <dgm:prSet/>
      <dgm:spPr/>
      <dgm:t>
        <a:bodyPr/>
        <a:lstStyle/>
        <a:p>
          <a:endParaRPr lang="pt-BR"/>
        </a:p>
      </dgm:t>
    </dgm:pt>
    <dgm:pt modelId="{625078E0-333C-48AF-AE50-54ACAE99869A}" type="sibTrans" cxnId="{A5C5736B-FF9C-4D6D-9F21-A8FC87109236}">
      <dgm:prSet/>
      <dgm:spPr/>
      <dgm:t>
        <a:bodyPr/>
        <a:lstStyle/>
        <a:p>
          <a:endParaRPr lang="pt-BR"/>
        </a:p>
      </dgm:t>
    </dgm:pt>
    <dgm:pt modelId="{DF2BC83D-C6B2-4929-B2D0-A238DA388FA8}">
      <dgm:prSet phldrT="[Texto]" phldr="1"/>
      <dgm:spPr/>
      <dgm:t>
        <a:bodyPr/>
        <a:lstStyle/>
        <a:p>
          <a:endParaRPr lang="pt-BR" dirty="0"/>
        </a:p>
      </dgm:t>
    </dgm:pt>
    <dgm:pt modelId="{1971E066-F31F-4BF3-8A62-AB2DC9440E39}" type="parTrans" cxnId="{95833A19-6C02-4D31-8539-0FAC54420067}">
      <dgm:prSet/>
      <dgm:spPr/>
      <dgm:t>
        <a:bodyPr/>
        <a:lstStyle/>
        <a:p>
          <a:endParaRPr lang="pt-BR"/>
        </a:p>
      </dgm:t>
    </dgm:pt>
    <dgm:pt modelId="{E2B21854-192C-4432-99DB-300D81375914}" type="sibTrans" cxnId="{95833A19-6C02-4D31-8539-0FAC54420067}">
      <dgm:prSet/>
      <dgm:spPr/>
      <dgm:t>
        <a:bodyPr/>
        <a:lstStyle/>
        <a:p>
          <a:endParaRPr lang="pt-BR"/>
        </a:p>
      </dgm:t>
    </dgm:pt>
    <dgm:pt modelId="{B75921FB-AB5A-4199-94A7-29D94E1AA162}">
      <dgm:prSet phldrT="[Texto]"/>
      <dgm:spPr/>
      <dgm:t>
        <a:bodyPr/>
        <a:lstStyle/>
        <a:p>
          <a:pPr algn="ctr"/>
          <a:r>
            <a:rPr lang="pt-BR" b="1" dirty="0"/>
            <a:t>Status</a:t>
          </a:r>
        </a:p>
      </dgm:t>
    </dgm:pt>
    <dgm:pt modelId="{89226498-C85B-460B-9EA9-D16BF480CBD8}" type="parTrans" cxnId="{FE00E483-47AE-4858-A43E-A5C1B431B7CE}">
      <dgm:prSet/>
      <dgm:spPr/>
      <dgm:t>
        <a:bodyPr/>
        <a:lstStyle/>
        <a:p>
          <a:endParaRPr lang="pt-BR"/>
        </a:p>
      </dgm:t>
    </dgm:pt>
    <dgm:pt modelId="{9B211892-C216-4644-A570-BC943EB9A6A6}" type="sibTrans" cxnId="{FE00E483-47AE-4858-A43E-A5C1B431B7CE}">
      <dgm:prSet/>
      <dgm:spPr/>
      <dgm:t>
        <a:bodyPr/>
        <a:lstStyle/>
        <a:p>
          <a:endParaRPr lang="pt-BR"/>
        </a:p>
      </dgm:t>
    </dgm:pt>
    <dgm:pt modelId="{15C82348-10C9-4028-8DC9-329C50B16BC9}" type="pres">
      <dgm:prSet presAssocID="{42A2BEC8-847F-438D-A012-4A43A072314A}" presName="linear" presStyleCnt="0">
        <dgm:presLayoutVars>
          <dgm:animLvl val="lvl"/>
          <dgm:resizeHandles val="exact"/>
        </dgm:presLayoutVars>
      </dgm:prSet>
      <dgm:spPr/>
    </dgm:pt>
    <dgm:pt modelId="{009778C4-EFD3-4C26-8CC0-959A3DE7150E}" type="pres">
      <dgm:prSet presAssocID="{B45149FE-F90E-4493-B6D1-F3EBFCADC4CF}" presName="parentText" presStyleLbl="node1" presStyleIdx="0" presStyleCnt="3" custScaleY="42983" custLinFactNeighborY="-62986">
        <dgm:presLayoutVars>
          <dgm:chMax val="0"/>
          <dgm:bulletEnabled val="1"/>
        </dgm:presLayoutVars>
      </dgm:prSet>
      <dgm:spPr/>
    </dgm:pt>
    <dgm:pt modelId="{0939E412-E805-4ABE-A0D2-4DAF00FFB118}" type="pres">
      <dgm:prSet presAssocID="{B45149FE-F90E-4493-B6D1-F3EBFCADC4CF}" presName="childText" presStyleLbl="revTx" presStyleIdx="0" presStyleCnt="2" custScaleY="47117" custLinFactNeighborX="2004" custLinFactNeighborY="-37575">
        <dgm:presLayoutVars>
          <dgm:bulletEnabled val="1"/>
        </dgm:presLayoutVars>
      </dgm:prSet>
      <dgm:spPr/>
    </dgm:pt>
    <dgm:pt modelId="{151AD5F0-95D2-4B93-8852-4C5B125368F7}" type="pres">
      <dgm:prSet presAssocID="{215ABE8A-945E-4DC0-9207-67606011AD13}" presName="parentText" presStyleLbl="node1" presStyleIdx="1" presStyleCnt="3" custScaleY="34604" custLinFactNeighborY="-32029">
        <dgm:presLayoutVars>
          <dgm:chMax val="0"/>
          <dgm:bulletEnabled val="1"/>
        </dgm:presLayoutVars>
      </dgm:prSet>
      <dgm:spPr/>
    </dgm:pt>
    <dgm:pt modelId="{4D7E485C-6870-4455-AE2B-1D57D1B87412}" type="pres">
      <dgm:prSet presAssocID="{215ABE8A-945E-4DC0-9207-67606011AD13}" presName="childText" presStyleLbl="revTx" presStyleIdx="1" presStyleCnt="2" custLinFactNeighborY="-17938">
        <dgm:presLayoutVars>
          <dgm:bulletEnabled val="1"/>
        </dgm:presLayoutVars>
      </dgm:prSet>
      <dgm:spPr/>
    </dgm:pt>
    <dgm:pt modelId="{B6E4929F-0E41-4694-8390-C6BB504985C1}" type="pres">
      <dgm:prSet presAssocID="{B75921FB-AB5A-4199-94A7-29D94E1AA162}" presName="parentText" presStyleLbl="node1" presStyleIdx="2" presStyleCnt="3" custScaleY="34604" custLinFactNeighborY="-67653">
        <dgm:presLayoutVars>
          <dgm:chMax val="0"/>
          <dgm:bulletEnabled val="1"/>
        </dgm:presLayoutVars>
      </dgm:prSet>
      <dgm:spPr/>
    </dgm:pt>
  </dgm:ptLst>
  <dgm:cxnLst>
    <dgm:cxn modelId="{95833A19-6C02-4D31-8539-0FAC54420067}" srcId="{215ABE8A-945E-4DC0-9207-67606011AD13}" destId="{DF2BC83D-C6B2-4929-B2D0-A238DA388FA8}" srcOrd="0" destOrd="0" parTransId="{1971E066-F31F-4BF3-8A62-AB2DC9440E39}" sibTransId="{E2B21854-192C-4432-99DB-300D81375914}"/>
    <dgm:cxn modelId="{A4515632-9B09-4781-A91E-4C59965258C6}" type="presOf" srcId="{B45149FE-F90E-4493-B6D1-F3EBFCADC4CF}" destId="{009778C4-EFD3-4C26-8CC0-959A3DE7150E}" srcOrd="0" destOrd="0" presId="urn:microsoft.com/office/officeart/2005/8/layout/vList2"/>
    <dgm:cxn modelId="{90627C3F-A96F-4F6B-A512-A9FD0BE33BBB}" srcId="{B45149FE-F90E-4493-B6D1-F3EBFCADC4CF}" destId="{AEE755A0-2699-41F9-AA06-C45415050C5C}" srcOrd="0" destOrd="0" parTransId="{20863D81-7B6C-49A5-B834-EE69D2432EEF}" sibTransId="{1ACD867E-8844-410A-8282-73982F5E9390}"/>
    <dgm:cxn modelId="{A5185E42-F8E3-4BB5-ADB6-D92CEC01AD66}" type="presOf" srcId="{B75921FB-AB5A-4199-94A7-29D94E1AA162}" destId="{B6E4929F-0E41-4694-8390-C6BB504985C1}" srcOrd="0" destOrd="0" presId="urn:microsoft.com/office/officeart/2005/8/layout/vList2"/>
    <dgm:cxn modelId="{DB32F562-0E8B-4D72-8357-9DE38C170385}" type="presOf" srcId="{42A2BEC8-847F-438D-A012-4A43A072314A}" destId="{15C82348-10C9-4028-8DC9-329C50B16BC9}" srcOrd="0" destOrd="0" presId="urn:microsoft.com/office/officeart/2005/8/layout/vList2"/>
    <dgm:cxn modelId="{FF46EE44-7932-49B6-B62C-39671ECEA45C}" srcId="{42A2BEC8-847F-438D-A012-4A43A072314A}" destId="{B45149FE-F90E-4493-B6D1-F3EBFCADC4CF}" srcOrd="0" destOrd="0" parTransId="{3A597756-8F30-4E35-B509-DCB03948D3E1}" sibTransId="{5AE9A6B0-2D14-45BD-83A5-5EBAC00156E0}"/>
    <dgm:cxn modelId="{A5C5736B-FF9C-4D6D-9F21-A8FC87109236}" srcId="{42A2BEC8-847F-438D-A012-4A43A072314A}" destId="{215ABE8A-945E-4DC0-9207-67606011AD13}" srcOrd="1" destOrd="0" parTransId="{C5BCB33C-0BB1-40FB-B61F-6A5F22227B3B}" sibTransId="{625078E0-333C-48AF-AE50-54ACAE99869A}"/>
    <dgm:cxn modelId="{A0D50458-FEBC-414B-82EA-D27A1BF09C9E}" type="presOf" srcId="{215ABE8A-945E-4DC0-9207-67606011AD13}" destId="{151AD5F0-95D2-4B93-8852-4C5B125368F7}" srcOrd="0" destOrd="0" presId="urn:microsoft.com/office/officeart/2005/8/layout/vList2"/>
    <dgm:cxn modelId="{FE00E483-47AE-4858-A43E-A5C1B431B7CE}" srcId="{42A2BEC8-847F-438D-A012-4A43A072314A}" destId="{B75921FB-AB5A-4199-94A7-29D94E1AA162}" srcOrd="2" destOrd="0" parTransId="{89226498-C85B-460B-9EA9-D16BF480CBD8}" sibTransId="{9B211892-C216-4644-A570-BC943EB9A6A6}"/>
    <dgm:cxn modelId="{CC30D8A6-38CB-4122-8DC1-DB8C5802E99A}" type="presOf" srcId="{AEE755A0-2699-41F9-AA06-C45415050C5C}" destId="{0939E412-E805-4ABE-A0D2-4DAF00FFB118}" srcOrd="0" destOrd="0" presId="urn:microsoft.com/office/officeart/2005/8/layout/vList2"/>
    <dgm:cxn modelId="{8DC956D9-F8EF-47B2-99B4-BF12E19C3E47}" type="presOf" srcId="{DF2BC83D-C6B2-4929-B2D0-A238DA388FA8}" destId="{4D7E485C-6870-4455-AE2B-1D57D1B87412}" srcOrd="0" destOrd="0" presId="urn:microsoft.com/office/officeart/2005/8/layout/vList2"/>
    <dgm:cxn modelId="{40B1FB30-88F9-40DA-8B53-65A9BFFFCEFC}" type="presParOf" srcId="{15C82348-10C9-4028-8DC9-329C50B16BC9}" destId="{009778C4-EFD3-4C26-8CC0-959A3DE7150E}" srcOrd="0" destOrd="0" presId="urn:microsoft.com/office/officeart/2005/8/layout/vList2"/>
    <dgm:cxn modelId="{7B5ABA25-B817-423C-9160-96DBBB1DE554}" type="presParOf" srcId="{15C82348-10C9-4028-8DC9-329C50B16BC9}" destId="{0939E412-E805-4ABE-A0D2-4DAF00FFB118}" srcOrd="1" destOrd="0" presId="urn:microsoft.com/office/officeart/2005/8/layout/vList2"/>
    <dgm:cxn modelId="{3EA900C9-B745-4584-8CC5-9E3F572529C1}" type="presParOf" srcId="{15C82348-10C9-4028-8DC9-329C50B16BC9}" destId="{151AD5F0-95D2-4B93-8852-4C5B125368F7}" srcOrd="2" destOrd="0" presId="urn:microsoft.com/office/officeart/2005/8/layout/vList2"/>
    <dgm:cxn modelId="{F4FB258F-59B1-453C-AAB7-B75108156551}" type="presParOf" srcId="{15C82348-10C9-4028-8DC9-329C50B16BC9}" destId="{4D7E485C-6870-4455-AE2B-1D57D1B87412}" srcOrd="3" destOrd="0" presId="urn:microsoft.com/office/officeart/2005/8/layout/vList2"/>
    <dgm:cxn modelId="{4DD5F7BC-BE26-44C3-BFF3-7831BD07135C}" type="presParOf" srcId="{15C82348-10C9-4028-8DC9-329C50B16BC9}" destId="{B6E4929F-0E41-4694-8390-C6BB504985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2A2BEC8-847F-438D-A012-4A43A07231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5149FE-F90E-4493-B6D1-F3EBFCADC4CF}">
      <dgm:prSet phldrT="[Texto]" custT="1"/>
      <dgm:spPr/>
      <dgm:t>
        <a:bodyPr/>
        <a:lstStyle/>
        <a:p>
          <a:pPr algn="ctr"/>
          <a:r>
            <a:rPr lang="pt-BR" sz="2000" b="1" dirty="0"/>
            <a:t>Inventário Físico</a:t>
          </a:r>
        </a:p>
      </dgm:t>
    </dgm:pt>
    <dgm:pt modelId="{3A597756-8F30-4E35-B509-DCB03948D3E1}" type="parTrans" cxnId="{FF46EE44-7932-49B6-B62C-39671ECEA45C}">
      <dgm:prSet/>
      <dgm:spPr/>
      <dgm:t>
        <a:bodyPr/>
        <a:lstStyle/>
        <a:p>
          <a:endParaRPr lang="pt-BR"/>
        </a:p>
      </dgm:t>
    </dgm:pt>
    <dgm:pt modelId="{5AE9A6B0-2D14-45BD-83A5-5EBAC00156E0}" type="sibTrans" cxnId="{FF46EE44-7932-49B6-B62C-39671ECEA45C}">
      <dgm:prSet/>
      <dgm:spPr/>
      <dgm:t>
        <a:bodyPr/>
        <a:lstStyle/>
        <a:p>
          <a:endParaRPr lang="pt-BR"/>
        </a:p>
      </dgm:t>
    </dgm:pt>
    <dgm:pt modelId="{AEE755A0-2699-41F9-AA06-C45415050C5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dirty="0">
              <a:solidFill>
                <a:schemeClr val="bg1">
                  <a:lumMod val="50000"/>
                </a:schemeClr>
              </a:solidFill>
            </a:rPr>
            <a:t>Realização de inventário físico periódico e anual</a:t>
          </a:r>
        </a:p>
      </dgm:t>
    </dgm:pt>
    <dgm:pt modelId="{20863D81-7B6C-49A5-B834-EE69D2432EEF}" type="parTrans" cxnId="{90627C3F-A96F-4F6B-A512-A9FD0BE33BBB}">
      <dgm:prSet/>
      <dgm:spPr/>
      <dgm:t>
        <a:bodyPr/>
        <a:lstStyle/>
        <a:p>
          <a:endParaRPr lang="pt-BR"/>
        </a:p>
      </dgm:t>
    </dgm:pt>
    <dgm:pt modelId="{1ACD867E-8844-410A-8282-73982F5E9390}" type="sibTrans" cxnId="{90627C3F-A96F-4F6B-A512-A9FD0BE33BBB}">
      <dgm:prSet/>
      <dgm:spPr/>
      <dgm:t>
        <a:bodyPr/>
        <a:lstStyle/>
        <a:p>
          <a:endParaRPr lang="pt-BR"/>
        </a:p>
      </dgm:t>
    </dgm:pt>
    <dgm:pt modelId="{9EC37A61-49A6-447F-821C-089E564B306B}">
      <dgm:prSet phldrT="[Texto]" custT="1"/>
      <dgm:spPr/>
      <dgm:t>
        <a:bodyPr/>
        <a:lstStyle/>
        <a:p>
          <a:pPr>
            <a:lnSpc>
              <a:spcPct val="150000"/>
            </a:lnSpc>
          </a:pPr>
          <a:endParaRPr lang="pt-BR" sz="2000" dirty="0">
            <a:solidFill>
              <a:schemeClr val="bg1">
                <a:lumMod val="50000"/>
              </a:schemeClr>
            </a:solidFill>
          </a:endParaRPr>
        </a:p>
      </dgm:t>
    </dgm:pt>
    <dgm:pt modelId="{FA7EC86B-FB9B-4D24-9A48-8C3F76458A46}" type="parTrans" cxnId="{FBA50BF0-1C96-438C-83E8-BF1A922B3D01}">
      <dgm:prSet/>
      <dgm:spPr/>
    </dgm:pt>
    <dgm:pt modelId="{3163B477-E9D7-43CB-AB57-DA13E3BAFF34}" type="sibTrans" cxnId="{FBA50BF0-1C96-438C-83E8-BF1A922B3D01}">
      <dgm:prSet/>
      <dgm:spPr/>
    </dgm:pt>
    <dgm:pt modelId="{20D747AB-7923-4FF7-BA10-66B1F18AD1C5}">
      <dgm:prSet phldrT="[Texto]" custT="1"/>
      <dgm:spPr/>
      <dgm:t>
        <a:bodyPr/>
        <a:lstStyle/>
        <a:p>
          <a:pPr>
            <a:lnSpc>
              <a:spcPct val="150000"/>
            </a:lnSpc>
          </a:pPr>
          <a:endParaRPr lang="pt-BR" sz="2000" dirty="0">
            <a:solidFill>
              <a:schemeClr val="bg1">
                <a:lumMod val="50000"/>
              </a:schemeClr>
            </a:solidFill>
          </a:endParaRPr>
        </a:p>
      </dgm:t>
    </dgm:pt>
    <dgm:pt modelId="{EF6FDF32-AF93-4F8E-902B-B94EA69A4EA6}" type="parTrans" cxnId="{CD304F9D-0A4E-47BC-8624-94EC5E3DD825}">
      <dgm:prSet/>
      <dgm:spPr/>
    </dgm:pt>
    <dgm:pt modelId="{C1E6F6CC-28B4-4AD7-A2C3-46C18FD7F5A7}" type="sibTrans" cxnId="{CD304F9D-0A4E-47BC-8624-94EC5E3DD825}">
      <dgm:prSet/>
      <dgm:spPr/>
    </dgm:pt>
    <dgm:pt modelId="{15C82348-10C9-4028-8DC9-329C50B16BC9}" type="pres">
      <dgm:prSet presAssocID="{42A2BEC8-847F-438D-A012-4A43A072314A}" presName="linear" presStyleCnt="0">
        <dgm:presLayoutVars>
          <dgm:animLvl val="lvl"/>
          <dgm:resizeHandles val="exact"/>
        </dgm:presLayoutVars>
      </dgm:prSet>
      <dgm:spPr/>
    </dgm:pt>
    <dgm:pt modelId="{009778C4-EFD3-4C26-8CC0-959A3DE7150E}" type="pres">
      <dgm:prSet presAssocID="{B45149FE-F90E-4493-B6D1-F3EBFCADC4CF}" presName="parentText" presStyleLbl="node1" presStyleIdx="0" presStyleCnt="1" custScaleY="220043" custLinFactNeighborY="-322">
        <dgm:presLayoutVars>
          <dgm:chMax val="0"/>
          <dgm:bulletEnabled val="1"/>
        </dgm:presLayoutVars>
      </dgm:prSet>
      <dgm:spPr/>
    </dgm:pt>
    <dgm:pt modelId="{0939E412-E805-4ABE-A0D2-4DAF00FFB118}" type="pres">
      <dgm:prSet presAssocID="{B45149FE-F90E-4493-B6D1-F3EBFCADC4CF}" presName="childText" presStyleLbl="revTx" presStyleIdx="0" presStyleCnt="1" custScaleY="440689" custLinFactNeighborY="5001">
        <dgm:presLayoutVars>
          <dgm:bulletEnabled val="1"/>
        </dgm:presLayoutVars>
      </dgm:prSet>
      <dgm:spPr/>
    </dgm:pt>
  </dgm:ptLst>
  <dgm:cxnLst>
    <dgm:cxn modelId="{90627C3F-A96F-4F6B-A512-A9FD0BE33BBB}" srcId="{B45149FE-F90E-4493-B6D1-F3EBFCADC4CF}" destId="{AEE755A0-2699-41F9-AA06-C45415050C5C}" srcOrd="0" destOrd="0" parTransId="{20863D81-7B6C-49A5-B834-EE69D2432EEF}" sibTransId="{1ACD867E-8844-410A-8282-73982F5E9390}"/>
    <dgm:cxn modelId="{FF46EE44-7932-49B6-B62C-39671ECEA45C}" srcId="{42A2BEC8-847F-438D-A012-4A43A072314A}" destId="{B45149FE-F90E-4493-B6D1-F3EBFCADC4CF}" srcOrd="0" destOrd="0" parTransId="{3A597756-8F30-4E35-B509-DCB03948D3E1}" sibTransId="{5AE9A6B0-2D14-45BD-83A5-5EBAC00156E0}"/>
    <dgm:cxn modelId="{CD304F9D-0A4E-47BC-8624-94EC5E3DD825}" srcId="{B45149FE-F90E-4493-B6D1-F3EBFCADC4CF}" destId="{20D747AB-7923-4FF7-BA10-66B1F18AD1C5}" srcOrd="1" destOrd="0" parTransId="{EF6FDF32-AF93-4F8E-902B-B94EA69A4EA6}" sibTransId="{C1E6F6CC-28B4-4AD7-A2C3-46C18FD7F5A7}"/>
    <dgm:cxn modelId="{85D5A5B1-9ED9-4CED-A11B-BBDF0841F442}" type="presOf" srcId="{20D747AB-7923-4FF7-BA10-66B1F18AD1C5}" destId="{0939E412-E805-4ABE-A0D2-4DAF00FFB118}" srcOrd="0" destOrd="1" presId="urn:microsoft.com/office/officeart/2005/8/layout/vList2"/>
    <dgm:cxn modelId="{E641E2B5-4F77-4E98-A54B-96F5CC2CB242}" type="presOf" srcId="{AEE755A0-2699-41F9-AA06-C45415050C5C}" destId="{0939E412-E805-4ABE-A0D2-4DAF00FFB118}" srcOrd="0" destOrd="0" presId="urn:microsoft.com/office/officeart/2005/8/layout/vList2"/>
    <dgm:cxn modelId="{C58209C6-411B-4B4E-BB66-D5B610B79D7A}" type="presOf" srcId="{9EC37A61-49A6-447F-821C-089E564B306B}" destId="{0939E412-E805-4ABE-A0D2-4DAF00FFB118}" srcOrd="0" destOrd="2" presId="urn:microsoft.com/office/officeart/2005/8/layout/vList2"/>
    <dgm:cxn modelId="{5CA34AD8-0D7A-419C-96FD-E8D204877A6F}" type="presOf" srcId="{42A2BEC8-847F-438D-A012-4A43A072314A}" destId="{15C82348-10C9-4028-8DC9-329C50B16BC9}" srcOrd="0" destOrd="0" presId="urn:microsoft.com/office/officeart/2005/8/layout/vList2"/>
    <dgm:cxn modelId="{FBA50BF0-1C96-438C-83E8-BF1A922B3D01}" srcId="{B45149FE-F90E-4493-B6D1-F3EBFCADC4CF}" destId="{9EC37A61-49A6-447F-821C-089E564B306B}" srcOrd="2" destOrd="0" parTransId="{FA7EC86B-FB9B-4D24-9A48-8C3F76458A46}" sibTransId="{3163B477-E9D7-43CB-AB57-DA13E3BAFF34}"/>
    <dgm:cxn modelId="{3E20DEFC-56C0-4EC6-BB1F-0A29605829EB}" type="presOf" srcId="{B45149FE-F90E-4493-B6D1-F3EBFCADC4CF}" destId="{009778C4-EFD3-4C26-8CC0-959A3DE7150E}" srcOrd="0" destOrd="0" presId="urn:microsoft.com/office/officeart/2005/8/layout/vList2"/>
    <dgm:cxn modelId="{409C44BF-6065-4A09-88A8-5BC6B57A5751}" type="presParOf" srcId="{15C82348-10C9-4028-8DC9-329C50B16BC9}" destId="{009778C4-EFD3-4C26-8CC0-959A3DE7150E}" srcOrd="0" destOrd="0" presId="urn:microsoft.com/office/officeart/2005/8/layout/vList2"/>
    <dgm:cxn modelId="{AD6CCC96-EE33-4306-9B6D-587BB6BB1D93}" type="presParOf" srcId="{15C82348-10C9-4028-8DC9-329C50B16BC9}" destId="{0939E412-E805-4ABE-A0D2-4DAF00FFB11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2A2BEC8-847F-438D-A012-4A43A07231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5149FE-F90E-4493-B6D1-F3EBFCADC4CF}">
      <dgm:prSet phldrT="[Texto]"/>
      <dgm:spPr/>
      <dgm:t>
        <a:bodyPr/>
        <a:lstStyle/>
        <a:p>
          <a:pPr algn="ctr"/>
          <a:r>
            <a:rPr lang="pt-BR" b="1" dirty="0"/>
            <a:t>Responsável</a:t>
          </a:r>
        </a:p>
      </dgm:t>
    </dgm:pt>
    <dgm:pt modelId="{3A597756-8F30-4E35-B509-DCB03948D3E1}" type="parTrans" cxnId="{FF46EE44-7932-49B6-B62C-39671ECEA45C}">
      <dgm:prSet/>
      <dgm:spPr/>
      <dgm:t>
        <a:bodyPr/>
        <a:lstStyle/>
        <a:p>
          <a:endParaRPr lang="pt-BR"/>
        </a:p>
      </dgm:t>
    </dgm:pt>
    <dgm:pt modelId="{5AE9A6B0-2D14-45BD-83A5-5EBAC00156E0}" type="sibTrans" cxnId="{FF46EE44-7932-49B6-B62C-39671ECEA45C}">
      <dgm:prSet/>
      <dgm:spPr/>
      <dgm:t>
        <a:bodyPr/>
        <a:lstStyle/>
        <a:p>
          <a:endParaRPr lang="pt-BR"/>
        </a:p>
      </dgm:t>
    </dgm:pt>
    <dgm:pt modelId="{AEE755A0-2699-41F9-AA06-C45415050C5C}">
      <dgm:prSet phldrT="[Texto]" phldr="1"/>
      <dgm:spPr/>
      <dgm:t>
        <a:bodyPr/>
        <a:lstStyle/>
        <a:p>
          <a:endParaRPr lang="pt-BR" dirty="0"/>
        </a:p>
      </dgm:t>
    </dgm:pt>
    <dgm:pt modelId="{20863D81-7B6C-49A5-B834-EE69D2432EEF}" type="parTrans" cxnId="{90627C3F-A96F-4F6B-A512-A9FD0BE33BBB}">
      <dgm:prSet/>
      <dgm:spPr/>
      <dgm:t>
        <a:bodyPr/>
        <a:lstStyle/>
        <a:p>
          <a:endParaRPr lang="pt-BR"/>
        </a:p>
      </dgm:t>
    </dgm:pt>
    <dgm:pt modelId="{1ACD867E-8844-410A-8282-73982F5E9390}" type="sibTrans" cxnId="{90627C3F-A96F-4F6B-A512-A9FD0BE33BBB}">
      <dgm:prSet/>
      <dgm:spPr/>
      <dgm:t>
        <a:bodyPr/>
        <a:lstStyle/>
        <a:p>
          <a:endParaRPr lang="pt-BR"/>
        </a:p>
      </dgm:t>
    </dgm:pt>
    <dgm:pt modelId="{215ABE8A-945E-4DC0-9207-67606011AD13}">
      <dgm:prSet phldrT="[Texto]"/>
      <dgm:spPr/>
      <dgm:t>
        <a:bodyPr/>
        <a:lstStyle/>
        <a:p>
          <a:pPr algn="ctr"/>
          <a:r>
            <a:rPr lang="pt-BR" b="1" dirty="0"/>
            <a:t>Prazo</a:t>
          </a:r>
        </a:p>
      </dgm:t>
    </dgm:pt>
    <dgm:pt modelId="{C5BCB33C-0BB1-40FB-B61F-6A5F22227B3B}" type="parTrans" cxnId="{A5C5736B-FF9C-4D6D-9F21-A8FC87109236}">
      <dgm:prSet/>
      <dgm:spPr/>
      <dgm:t>
        <a:bodyPr/>
        <a:lstStyle/>
        <a:p>
          <a:endParaRPr lang="pt-BR"/>
        </a:p>
      </dgm:t>
    </dgm:pt>
    <dgm:pt modelId="{625078E0-333C-48AF-AE50-54ACAE99869A}" type="sibTrans" cxnId="{A5C5736B-FF9C-4D6D-9F21-A8FC87109236}">
      <dgm:prSet/>
      <dgm:spPr/>
      <dgm:t>
        <a:bodyPr/>
        <a:lstStyle/>
        <a:p>
          <a:endParaRPr lang="pt-BR"/>
        </a:p>
      </dgm:t>
    </dgm:pt>
    <dgm:pt modelId="{DF2BC83D-C6B2-4929-B2D0-A238DA388FA8}">
      <dgm:prSet phldrT="[Texto]" phldr="1"/>
      <dgm:spPr/>
      <dgm:t>
        <a:bodyPr/>
        <a:lstStyle/>
        <a:p>
          <a:endParaRPr lang="pt-BR" dirty="0"/>
        </a:p>
      </dgm:t>
    </dgm:pt>
    <dgm:pt modelId="{1971E066-F31F-4BF3-8A62-AB2DC9440E39}" type="parTrans" cxnId="{95833A19-6C02-4D31-8539-0FAC54420067}">
      <dgm:prSet/>
      <dgm:spPr/>
      <dgm:t>
        <a:bodyPr/>
        <a:lstStyle/>
        <a:p>
          <a:endParaRPr lang="pt-BR"/>
        </a:p>
      </dgm:t>
    </dgm:pt>
    <dgm:pt modelId="{E2B21854-192C-4432-99DB-300D81375914}" type="sibTrans" cxnId="{95833A19-6C02-4D31-8539-0FAC54420067}">
      <dgm:prSet/>
      <dgm:spPr/>
      <dgm:t>
        <a:bodyPr/>
        <a:lstStyle/>
        <a:p>
          <a:endParaRPr lang="pt-BR"/>
        </a:p>
      </dgm:t>
    </dgm:pt>
    <dgm:pt modelId="{B75921FB-AB5A-4199-94A7-29D94E1AA162}">
      <dgm:prSet phldrT="[Texto]"/>
      <dgm:spPr/>
      <dgm:t>
        <a:bodyPr/>
        <a:lstStyle/>
        <a:p>
          <a:pPr algn="ctr"/>
          <a:r>
            <a:rPr lang="pt-BR" b="1" dirty="0"/>
            <a:t>Status</a:t>
          </a:r>
        </a:p>
      </dgm:t>
    </dgm:pt>
    <dgm:pt modelId="{89226498-C85B-460B-9EA9-D16BF480CBD8}" type="parTrans" cxnId="{FE00E483-47AE-4858-A43E-A5C1B431B7CE}">
      <dgm:prSet/>
      <dgm:spPr/>
      <dgm:t>
        <a:bodyPr/>
        <a:lstStyle/>
        <a:p>
          <a:endParaRPr lang="pt-BR"/>
        </a:p>
      </dgm:t>
    </dgm:pt>
    <dgm:pt modelId="{9B211892-C216-4644-A570-BC943EB9A6A6}" type="sibTrans" cxnId="{FE00E483-47AE-4858-A43E-A5C1B431B7CE}">
      <dgm:prSet/>
      <dgm:spPr/>
      <dgm:t>
        <a:bodyPr/>
        <a:lstStyle/>
        <a:p>
          <a:endParaRPr lang="pt-BR"/>
        </a:p>
      </dgm:t>
    </dgm:pt>
    <dgm:pt modelId="{15C82348-10C9-4028-8DC9-329C50B16BC9}" type="pres">
      <dgm:prSet presAssocID="{42A2BEC8-847F-438D-A012-4A43A072314A}" presName="linear" presStyleCnt="0">
        <dgm:presLayoutVars>
          <dgm:animLvl val="lvl"/>
          <dgm:resizeHandles val="exact"/>
        </dgm:presLayoutVars>
      </dgm:prSet>
      <dgm:spPr/>
    </dgm:pt>
    <dgm:pt modelId="{009778C4-EFD3-4C26-8CC0-959A3DE7150E}" type="pres">
      <dgm:prSet presAssocID="{B45149FE-F90E-4493-B6D1-F3EBFCADC4CF}" presName="parentText" presStyleLbl="node1" presStyleIdx="0" presStyleCnt="3" custScaleY="42983" custLinFactNeighborY="-62986">
        <dgm:presLayoutVars>
          <dgm:chMax val="0"/>
          <dgm:bulletEnabled val="1"/>
        </dgm:presLayoutVars>
      </dgm:prSet>
      <dgm:spPr/>
    </dgm:pt>
    <dgm:pt modelId="{0939E412-E805-4ABE-A0D2-4DAF00FFB118}" type="pres">
      <dgm:prSet presAssocID="{B45149FE-F90E-4493-B6D1-F3EBFCADC4CF}" presName="childText" presStyleLbl="revTx" presStyleIdx="0" presStyleCnt="2" custScaleY="47117" custLinFactNeighborX="2004" custLinFactNeighborY="-37575">
        <dgm:presLayoutVars>
          <dgm:bulletEnabled val="1"/>
        </dgm:presLayoutVars>
      </dgm:prSet>
      <dgm:spPr/>
    </dgm:pt>
    <dgm:pt modelId="{151AD5F0-95D2-4B93-8852-4C5B125368F7}" type="pres">
      <dgm:prSet presAssocID="{215ABE8A-945E-4DC0-9207-67606011AD13}" presName="parentText" presStyleLbl="node1" presStyleIdx="1" presStyleCnt="3" custScaleY="34604" custLinFactNeighborY="-32029">
        <dgm:presLayoutVars>
          <dgm:chMax val="0"/>
          <dgm:bulletEnabled val="1"/>
        </dgm:presLayoutVars>
      </dgm:prSet>
      <dgm:spPr/>
    </dgm:pt>
    <dgm:pt modelId="{4D7E485C-6870-4455-AE2B-1D57D1B87412}" type="pres">
      <dgm:prSet presAssocID="{215ABE8A-945E-4DC0-9207-67606011AD13}" presName="childText" presStyleLbl="revTx" presStyleIdx="1" presStyleCnt="2" custLinFactNeighborY="-17938">
        <dgm:presLayoutVars>
          <dgm:bulletEnabled val="1"/>
        </dgm:presLayoutVars>
      </dgm:prSet>
      <dgm:spPr/>
    </dgm:pt>
    <dgm:pt modelId="{B6E4929F-0E41-4694-8390-C6BB504985C1}" type="pres">
      <dgm:prSet presAssocID="{B75921FB-AB5A-4199-94A7-29D94E1AA162}" presName="parentText" presStyleLbl="node1" presStyleIdx="2" presStyleCnt="3" custScaleY="34604" custLinFactNeighborY="-67653">
        <dgm:presLayoutVars>
          <dgm:chMax val="0"/>
          <dgm:bulletEnabled val="1"/>
        </dgm:presLayoutVars>
      </dgm:prSet>
      <dgm:spPr/>
    </dgm:pt>
  </dgm:ptLst>
  <dgm:cxnLst>
    <dgm:cxn modelId="{2CDC150F-536A-4883-B47D-2D745FBEBD68}" type="presOf" srcId="{B75921FB-AB5A-4199-94A7-29D94E1AA162}" destId="{B6E4929F-0E41-4694-8390-C6BB504985C1}" srcOrd="0" destOrd="0" presId="urn:microsoft.com/office/officeart/2005/8/layout/vList2"/>
    <dgm:cxn modelId="{95833A19-6C02-4D31-8539-0FAC54420067}" srcId="{215ABE8A-945E-4DC0-9207-67606011AD13}" destId="{DF2BC83D-C6B2-4929-B2D0-A238DA388FA8}" srcOrd="0" destOrd="0" parTransId="{1971E066-F31F-4BF3-8A62-AB2DC9440E39}" sibTransId="{E2B21854-192C-4432-99DB-300D81375914}"/>
    <dgm:cxn modelId="{F7811D21-AEBB-48F7-8770-D753B22DC06E}" type="presOf" srcId="{DF2BC83D-C6B2-4929-B2D0-A238DA388FA8}" destId="{4D7E485C-6870-4455-AE2B-1D57D1B87412}" srcOrd="0" destOrd="0" presId="urn:microsoft.com/office/officeart/2005/8/layout/vList2"/>
    <dgm:cxn modelId="{90627C3F-A96F-4F6B-A512-A9FD0BE33BBB}" srcId="{B45149FE-F90E-4493-B6D1-F3EBFCADC4CF}" destId="{AEE755A0-2699-41F9-AA06-C45415050C5C}" srcOrd="0" destOrd="0" parTransId="{20863D81-7B6C-49A5-B834-EE69D2432EEF}" sibTransId="{1ACD867E-8844-410A-8282-73982F5E9390}"/>
    <dgm:cxn modelId="{32111A5B-69FF-49A7-AE7A-55D2D52749A7}" type="presOf" srcId="{42A2BEC8-847F-438D-A012-4A43A072314A}" destId="{15C82348-10C9-4028-8DC9-329C50B16BC9}" srcOrd="0" destOrd="0" presId="urn:microsoft.com/office/officeart/2005/8/layout/vList2"/>
    <dgm:cxn modelId="{FF46EE44-7932-49B6-B62C-39671ECEA45C}" srcId="{42A2BEC8-847F-438D-A012-4A43A072314A}" destId="{B45149FE-F90E-4493-B6D1-F3EBFCADC4CF}" srcOrd="0" destOrd="0" parTransId="{3A597756-8F30-4E35-B509-DCB03948D3E1}" sibTransId="{5AE9A6B0-2D14-45BD-83A5-5EBAC00156E0}"/>
    <dgm:cxn modelId="{889EC567-3752-4109-9CC1-8983833A0067}" type="presOf" srcId="{AEE755A0-2699-41F9-AA06-C45415050C5C}" destId="{0939E412-E805-4ABE-A0D2-4DAF00FFB118}" srcOrd="0" destOrd="0" presId="urn:microsoft.com/office/officeart/2005/8/layout/vList2"/>
    <dgm:cxn modelId="{A5C5736B-FF9C-4D6D-9F21-A8FC87109236}" srcId="{42A2BEC8-847F-438D-A012-4A43A072314A}" destId="{215ABE8A-945E-4DC0-9207-67606011AD13}" srcOrd="1" destOrd="0" parTransId="{C5BCB33C-0BB1-40FB-B61F-6A5F22227B3B}" sibTransId="{625078E0-333C-48AF-AE50-54ACAE99869A}"/>
    <dgm:cxn modelId="{6686CA7F-53F2-48AE-B5FC-9AD9D8CF1950}" type="presOf" srcId="{B45149FE-F90E-4493-B6D1-F3EBFCADC4CF}" destId="{009778C4-EFD3-4C26-8CC0-959A3DE7150E}" srcOrd="0" destOrd="0" presId="urn:microsoft.com/office/officeart/2005/8/layout/vList2"/>
    <dgm:cxn modelId="{FE00E483-47AE-4858-A43E-A5C1B431B7CE}" srcId="{42A2BEC8-847F-438D-A012-4A43A072314A}" destId="{B75921FB-AB5A-4199-94A7-29D94E1AA162}" srcOrd="2" destOrd="0" parTransId="{89226498-C85B-460B-9EA9-D16BF480CBD8}" sibTransId="{9B211892-C216-4644-A570-BC943EB9A6A6}"/>
    <dgm:cxn modelId="{C03792AB-69F8-4A0E-8966-F046ADA5A6C1}" type="presOf" srcId="{215ABE8A-945E-4DC0-9207-67606011AD13}" destId="{151AD5F0-95D2-4B93-8852-4C5B125368F7}" srcOrd="0" destOrd="0" presId="urn:microsoft.com/office/officeart/2005/8/layout/vList2"/>
    <dgm:cxn modelId="{5F2C6535-1BB6-4FCE-9542-058988FEA39E}" type="presParOf" srcId="{15C82348-10C9-4028-8DC9-329C50B16BC9}" destId="{009778C4-EFD3-4C26-8CC0-959A3DE7150E}" srcOrd="0" destOrd="0" presId="urn:microsoft.com/office/officeart/2005/8/layout/vList2"/>
    <dgm:cxn modelId="{12391DAB-8957-4C96-96D2-189ACE551CF7}" type="presParOf" srcId="{15C82348-10C9-4028-8DC9-329C50B16BC9}" destId="{0939E412-E805-4ABE-A0D2-4DAF00FFB118}" srcOrd="1" destOrd="0" presId="urn:microsoft.com/office/officeart/2005/8/layout/vList2"/>
    <dgm:cxn modelId="{BBF6B2D7-9114-4260-959D-02E4DE8586A4}" type="presParOf" srcId="{15C82348-10C9-4028-8DC9-329C50B16BC9}" destId="{151AD5F0-95D2-4B93-8852-4C5B125368F7}" srcOrd="2" destOrd="0" presId="urn:microsoft.com/office/officeart/2005/8/layout/vList2"/>
    <dgm:cxn modelId="{BA3B3774-119C-4C6C-AD3C-463F6CD0ED08}" type="presParOf" srcId="{15C82348-10C9-4028-8DC9-329C50B16BC9}" destId="{4D7E485C-6870-4455-AE2B-1D57D1B87412}" srcOrd="3" destOrd="0" presId="urn:microsoft.com/office/officeart/2005/8/layout/vList2"/>
    <dgm:cxn modelId="{BFFFE984-6823-403D-BAB8-EBEEE9C3758D}" type="presParOf" srcId="{15C82348-10C9-4028-8DC9-329C50B16BC9}" destId="{B6E4929F-0E41-4694-8390-C6BB504985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42A2BEC8-847F-438D-A012-4A43A07231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5149FE-F90E-4493-B6D1-F3EBFCADC4CF}">
      <dgm:prSet phldrT="[Texto]" custT="1"/>
      <dgm:spPr/>
      <dgm:t>
        <a:bodyPr/>
        <a:lstStyle/>
        <a:p>
          <a:pPr algn="ctr"/>
          <a:r>
            <a:rPr lang="pt-BR" sz="2000" b="1" dirty="0"/>
            <a:t>Geral</a:t>
          </a:r>
        </a:p>
      </dgm:t>
    </dgm:pt>
    <dgm:pt modelId="{3A597756-8F30-4E35-B509-DCB03948D3E1}" type="parTrans" cxnId="{FF46EE44-7932-49B6-B62C-39671ECEA45C}">
      <dgm:prSet/>
      <dgm:spPr/>
      <dgm:t>
        <a:bodyPr/>
        <a:lstStyle/>
        <a:p>
          <a:endParaRPr lang="pt-BR"/>
        </a:p>
      </dgm:t>
    </dgm:pt>
    <dgm:pt modelId="{5AE9A6B0-2D14-45BD-83A5-5EBAC00156E0}" type="sibTrans" cxnId="{FF46EE44-7932-49B6-B62C-39671ECEA45C}">
      <dgm:prSet/>
      <dgm:spPr/>
      <dgm:t>
        <a:bodyPr/>
        <a:lstStyle/>
        <a:p>
          <a:endParaRPr lang="pt-BR"/>
        </a:p>
      </dgm:t>
    </dgm:pt>
    <dgm:pt modelId="{AEE755A0-2699-41F9-AA06-C45415050C5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dirty="0">
              <a:solidFill>
                <a:schemeClr val="bg1">
                  <a:lumMod val="50000"/>
                </a:schemeClr>
              </a:solidFill>
            </a:rPr>
            <a:t>Disseminação do Manual de Compras no Portal da </a:t>
          </a:r>
          <a:r>
            <a:rPr lang="pt-BR" sz="2000" dirty="0" err="1">
              <a:solidFill>
                <a:schemeClr val="bg1">
                  <a:lumMod val="50000"/>
                </a:schemeClr>
              </a:solidFill>
            </a:rPr>
            <a:t>Transparencia</a:t>
          </a:r>
          <a:endParaRPr lang="pt-BR" sz="2000" dirty="0">
            <a:solidFill>
              <a:schemeClr val="bg1">
                <a:lumMod val="50000"/>
              </a:schemeClr>
            </a:solidFill>
          </a:endParaRPr>
        </a:p>
      </dgm:t>
    </dgm:pt>
    <dgm:pt modelId="{20863D81-7B6C-49A5-B834-EE69D2432EEF}" type="parTrans" cxnId="{90627C3F-A96F-4F6B-A512-A9FD0BE33BBB}">
      <dgm:prSet/>
      <dgm:spPr/>
      <dgm:t>
        <a:bodyPr/>
        <a:lstStyle/>
        <a:p>
          <a:endParaRPr lang="pt-BR"/>
        </a:p>
      </dgm:t>
    </dgm:pt>
    <dgm:pt modelId="{1ACD867E-8844-410A-8282-73982F5E9390}" type="sibTrans" cxnId="{90627C3F-A96F-4F6B-A512-A9FD0BE33BBB}">
      <dgm:prSet/>
      <dgm:spPr/>
      <dgm:t>
        <a:bodyPr/>
        <a:lstStyle/>
        <a:p>
          <a:endParaRPr lang="pt-BR"/>
        </a:p>
      </dgm:t>
    </dgm:pt>
    <dgm:pt modelId="{9EC37A61-49A6-447F-821C-089E564B306B}">
      <dgm:prSet phldrT="[Texto]" custT="1"/>
      <dgm:spPr/>
      <dgm:t>
        <a:bodyPr/>
        <a:lstStyle/>
        <a:p>
          <a:pPr>
            <a:lnSpc>
              <a:spcPct val="150000"/>
            </a:lnSpc>
          </a:pPr>
          <a:endParaRPr lang="pt-BR" sz="2000" dirty="0">
            <a:solidFill>
              <a:schemeClr val="bg1">
                <a:lumMod val="50000"/>
              </a:schemeClr>
            </a:solidFill>
          </a:endParaRPr>
        </a:p>
      </dgm:t>
    </dgm:pt>
    <dgm:pt modelId="{FA7EC86B-FB9B-4D24-9A48-8C3F76458A46}" type="parTrans" cxnId="{FBA50BF0-1C96-438C-83E8-BF1A922B3D01}">
      <dgm:prSet/>
      <dgm:spPr/>
    </dgm:pt>
    <dgm:pt modelId="{3163B477-E9D7-43CB-AB57-DA13E3BAFF34}" type="sibTrans" cxnId="{FBA50BF0-1C96-438C-83E8-BF1A922B3D01}">
      <dgm:prSet/>
      <dgm:spPr/>
    </dgm:pt>
    <dgm:pt modelId="{20D747AB-7923-4FF7-BA10-66B1F18AD1C5}">
      <dgm:prSet phldrT="[Texto]" custT="1"/>
      <dgm:spPr/>
      <dgm:t>
        <a:bodyPr/>
        <a:lstStyle/>
        <a:p>
          <a:pPr>
            <a:lnSpc>
              <a:spcPct val="150000"/>
            </a:lnSpc>
          </a:pPr>
          <a:endParaRPr lang="pt-BR" sz="2000" dirty="0">
            <a:solidFill>
              <a:schemeClr val="bg1">
                <a:lumMod val="50000"/>
              </a:schemeClr>
            </a:solidFill>
          </a:endParaRPr>
        </a:p>
      </dgm:t>
    </dgm:pt>
    <dgm:pt modelId="{EF6FDF32-AF93-4F8E-902B-B94EA69A4EA6}" type="parTrans" cxnId="{CD304F9D-0A4E-47BC-8624-94EC5E3DD825}">
      <dgm:prSet/>
      <dgm:spPr/>
    </dgm:pt>
    <dgm:pt modelId="{C1E6F6CC-28B4-4AD7-A2C3-46C18FD7F5A7}" type="sibTrans" cxnId="{CD304F9D-0A4E-47BC-8624-94EC5E3DD825}">
      <dgm:prSet/>
      <dgm:spPr/>
    </dgm:pt>
    <dgm:pt modelId="{66758894-AF11-4433-91A2-8C720BECB096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dirty="0">
              <a:solidFill>
                <a:schemeClr val="bg1">
                  <a:lumMod val="50000"/>
                </a:schemeClr>
              </a:solidFill>
            </a:rPr>
            <a:t>Disseminação do Manual de Compras nas 04 Unidades.</a:t>
          </a:r>
        </a:p>
      </dgm:t>
    </dgm:pt>
    <dgm:pt modelId="{6970210B-D95B-4943-BD9A-4F9F7216C38A}" type="parTrans" cxnId="{5E52B4E4-A1DA-4117-BE11-121E4A3C3882}">
      <dgm:prSet/>
      <dgm:spPr/>
    </dgm:pt>
    <dgm:pt modelId="{D6BDE389-1881-42DA-88A1-74FF083FF95A}" type="sibTrans" cxnId="{5E52B4E4-A1DA-4117-BE11-121E4A3C3882}">
      <dgm:prSet/>
      <dgm:spPr/>
    </dgm:pt>
    <dgm:pt modelId="{EBB21FC9-6EA1-4927-908F-C90F777A2562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dirty="0">
              <a:solidFill>
                <a:schemeClr val="bg1">
                  <a:lumMod val="50000"/>
                </a:schemeClr>
              </a:solidFill>
            </a:rPr>
            <a:t>Monitoramento da implantação dos Planos de Ação</a:t>
          </a:r>
        </a:p>
      </dgm:t>
    </dgm:pt>
    <dgm:pt modelId="{DD13F905-AAA2-4492-8F59-EF5CF7690F34}" type="parTrans" cxnId="{2582ACB5-257D-415D-939D-893E4B0D87FC}">
      <dgm:prSet/>
      <dgm:spPr/>
    </dgm:pt>
    <dgm:pt modelId="{D9682CC2-5794-44B6-9B1F-5E51F564CE06}" type="sibTrans" cxnId="{2582ACB5-257D-415D-939D-893E4B0D87FC}">
      <dgm:prSet/>
      <dgm:spPr/>
    </dgm:pt>
    <dgm:pt modelId="{15C82348-10C9-4028-8DC9-329C50B16BC9}" type="pres">
      <dgm:prSet presAssocID="{42A2BEC8-847F-438D-A012-4A43A072314A}" presName="linear" presStyleCnt="0">
        <dgm:presLayoutVars>
          <dgm:animLvl val="lvl"/>
          <dgm:resizeHandles val="exact"/>
        </dgm:presLayoutVars>
      </dgm:prSet>
      <dgm:spPr/>
    </dgm:pt>
    <dgm:pt modelId="{009778C4-EFD3-4C26-8CC0-959A3DE7150E}" type="pres">
      <dgm:prSet presAssocID="{B45149FE-F90E-4493-B6D1-F3EBFCADC4CF}" presName="parentText" presStyleLbl="node1" presStyleIdx="0" presStyleCnt="1" custScaleY="220043" custLinFactNeighborY="-322">
        <dgm:presLayoutVars>
          <dgm:chMax val="0"/>
          <dgm:bulletEnabled val="1"/>
        </dgm:presLayoutVars>
      </dgm:prSet>
      <dgm:spPr/>
    </dgm:pt>
    <dgm:pt modelId="{0939E412-E805-4ABE-A0D2-4DAF00FFB118}" type="pres">
      <dgm:prSet presAssocID="{B45149FE-F90E-4493-B6D1-F3EBFCADC4CF}" presName="childText" presStyleLbl="revTx" presStyleIdx="0" presStyleCnt="1" custScaleY="440689" custLinFactNeighborY="5001">
        <dgm:presLayoutVars>
          <dgm:bulletEnabled val="1"/>
        </dgm:presLayoutVars>
      </dgm:prSet>
      <dgm:spPr/>
    </dgm:pt>
  </dgm:ptLst>
  <dgm:cxnLst>
    <dgm:cxn modelId="{90627C3F-A96F-4F6B-A512-A9FD0BE33BBB}" srcId="{B45149FE-F90E-4493-B6D1-F3EBFCADC4CF}" destId="{AEE755A0-2699-41F9-AA06-C45415050C5C}" srcOrd="0" destOrd="0" parTransId="{20863D81-7B6C-49A5-B834-EE69D2432EEF}" sibTransId="{1ACD867E-8844-410A-8282-73982F5E9390}"/>
    <dgm:cxn modelId="{190A165D-FC14-41FC-960C-4C6C73612266}" type="presOf" srcId="{AEE755A0-2699-41F9-AA06-C45415050C5C}" destId="{0939E412-E805-4ABE-A0D2-4DAF00FFB118}" srcOrd="0" destOrd="0" presId="urn:microsoft.com/office/officeart/2005/8/layout/vList2"/>
    <dgm:cxn modelId="{FF46EE44-7932-49B6-B62C-39671ECEA45C}" srcId="{42A2BEC8-847F-438D-A012-4A43A072314A}" destId="{B45149FE-F90E-4493-B6D1-F3EBFCADC4CF}" srcOrd="0" destOrd="0" parTransId="{3A597756-8F30-4E35-B509-DCB03948D3E1}" sibTransId="{5AE9A6B0-2D14-45BD-83A5-5EBAC00156E0}"/>
    <dgm:cxn modelId="{17C0886C-1AF0-432B-B79F-3D7A5F9BFAD9}" type="presOf" srcId="{66758894-AF11-4433-91A2-8C720BECB096}" destId="{0939E412-E805-4ABE-A0D2-4DAF00FFB118}" srcOrd="0" destOrd="1" presId="urn:microsoft.com/office/officeart/2005/8/layout/vList2"/>
    <dgm:cxn modelId="{1D3DE494-EBC2-432C-8640-C82FF0FDC222}" type="presOf" srcId="{9EC37A61-49A6-447F-821C-089E564B306B}" destId="{0939E412-E805-4ABE-A0D2-4DAF00FFB118}" srcOrd="0" destOrd="4" presId="urn:microsoft.com/office/officeart/2005/8/layout/vList2"/>
    <dgm:cxn modelId="{E8F4179A-D740-4B06-8E59-4B5A7D334AD3}" type="presOf" srcId="{B45149FE-F90E-4493-B6D1-F3EBFCADC4CF}" destId="{009778C4-EFD3-4C26-8CC0-959A3DE7150E}" srcOrd="0" destOrd="0" presId="urn:microsoft.com/office/officeart/2005/8/layout/vList2"/>
    <dgm:cxn modelId="{CD304F9D-0A4E-47BC-8624-94EC5E3DD825}" srcId="{B45149FE-F90E-4493-B6D1-F3EBFCADC4CF}" destId="{20D747AB-7923-4FF7-BA10-66B1F18AD1C5}" srcOrd="3" destOrd="0" parTransId="{EF6FDF32-AF93-4F8E-902B-B94EA69A4EA6}" sibTransId="{C1E6F6CC-28B4-4AD7-A2C3-46C18FD7F5A7}"/>
    <dgm:cxn modelId="{2582ACB5-257D-415D-939D-893E4B0D87FC}" srcId="{B45149FE-F90E-4493-B6D1-F3EBFCADC4CF}" destId="{EBB21FC9-6EA1-4927-908F-C90F777A2562}" srcOrd="2" destOrd="0" parTransId="{DD13F905-AAA2-4492-8F59-EF5CF7690F34}" sibTransId="{D9682CC2-5794-44B6-9B1F-5E51F564CE06}"/>
    <dgm:cxn modelId="{C2434CCF-37C5-4D20-A15A-9B68E90B8E6C}" type="presOf" srcId="{EBB21FC9-6EA1-4927-908F-C90F777A2562}" destId="{0939E412-E805-4ABE-A0D2-4DAF00FFB118}" srcOrd="0" destOrd="2" presId="urn:microsoft.com/office/officeart/2005/8/layout/vList2"/>
    <dgm:cxn modelId="{5E52B4E4-A1DA-4117-BE11-121E4A3C3882}" srcId="{B45149FE-F90E-4493-B6D1-F3EBFCADC4CF}" destId="{66758894-AF11-4433-91A2-8C720BECB096}" srcOrd="1" destOrd="0" parTransId="{6970210B-D95B-4943-BD9A-4F9F7216C38A}" sibTransId="{D6BDE389-1881-42DA-88A1-74FF083FF95A}"/>
    <dgm:cxn modelId="{4179D7ED-47AE-402F-A3E1-2656259E91A8}" type="presOf" srcId="{20D747AB-7923-4FF7-BA10-66B1F18AD1C5}" destId="{0939E412-E805-4ABE-A0D2-4DAF00FFB118}" srcOrd="0" destOrd="3" presId="urn:microsoft.com/office/officeart/2005/8/layout/vList2"/>
    <dgm:cxn modelId="{FBD0EBEE-BBF6-41E5-913F-24CD111A667B}" type="presOf" srcId="{42A2BEC8-847F-438D-A012-4A43A072314A}" destId="{15C82348-10C9-4028-8DC9-329C50B16BC9}" srcOrd="0" destOrd="0" presId="urn:microsoft.com/office/officeart/2005/8/layout/vList2"/>
    <dgm:cxn modelId="{FBA50BF0-1C96-438C-83E8-BF1A922B3D01}" srcId="{B45149FE-F90E-4493-B6D1-F3EBFCADC4CF}" destId="{9EC37A61-49A6-447F-821C-089E564B306B}" srcOrd="4" destOrd="0" parTransId="{FA7EC86B-FB9B-4D24-9A48-8C3F76458A46}" sibTransId="{3163B477-E9D7-43CB-AB57-DA13E3BAFF34}"/>
    <dgm:cxn modelId="{4A7ADD0A-0F15-4FC8-B431-EDD0C3555EA7}" type="presParOf" srcId="{15C82348-10C9-4028-8DC9-329C50B16BC9}" destId="{009778C4-EFD3-4C26-8CC0-959A3DE7150E}" srcOrd="0" destOrd="0" presId="urn:microsoft.com/office/officeart/2005/8/layout/vList2"/>
    <dgm:cxn modelId="{2C0A6B40-005E-4434-919C-583DBF1EACDA}" type="presParOf" srcId="{15C82348-10C9-4028-8DC9-329C50B16BC9}" destId="{0939E412-E805-4ABE-A0D2-4DAF00FFB11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2A2BEC8-847F-438D-A012-4A43A07231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5149FE-F90E-4493-B6D1-F3EBFCADC4CF}">
      <dgm:prSet phldrT="[Texto]" custT="1"/>
      <dgm:spPr/>
      <dgm:t>
        <a:bodyPr/>
        <a:lstStyle/>
        <a:p>
          <a:pPr algn="ctr"/>
          <a:r>
            <a:rPr lang="pt-BR" sz="2000" b="1" dirty="0"/>
            <a:t>Fornecedores</a:t>
          </a:r>
        </a:p>
      </dgm:t>
    </dgm:pt>
    <dgm:pt modelId="{3A597756-8F30-4E35-B509-DCB03948D3E1}" type="parTrans" cxnId="{FF46EE44-7932-49B6-B62C-39671ECEA45C}">
      <dgm:prSet/>
      <dgm:spPr/>
      <dgm:t>
        <a:bodyPr/>
        <a:lstStyle/>
        <a:p>
          <a:endParaRPr lang="pt-BR"/>
        </a:p>
      </dgm:t>
    </dgm:pt>
    <dgm:pt modelId="{5AE9A6B0-2D14-45BD-83A5-5EBAC00156E0}" type="sibTrans" cxnId="{FF46EE44-7932-49B6-B62C-39671ECEA45C}">
      <dgm:prSet/>
      <dgm:spPr/>
      <dgm:t>
        <a:bodyPr/>
        <a:lstStyle/>
        <a:p>
          <a:endParaRPr lang="pt-BR"/>
        </a:p>
      </dgm:t>
    </dgm:pt>
    <dgm:pt modelId="{AEE755A0-2699-41F9-AA06-C45415050C5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dirty="0">
              <a:solidFill>
                <a:schemeClr val="bg1">
                  <a:lumMod val="50000"/>
                </a:schemeClr>
              </a:solidFill>
            </a:rPr>
            <a:t>Utilização do Portal HCP Gestão</a:t>
          </a:r>
        </a:p>
      </dgm:t>
    </dgm:pt>
    <dgm:pt modelId="{20863D81-7B6C-49A5-B834-EE69D2432EEF}" type="parTrans" cxnId="{90627C3F-A96F-4F6B-A512-A9FD0BE33BBB}">
      <dgm:prSet/>
      <dgm:spPr/>
      <dgm:t>
        <a:bodyPr/>
        <a:lstStyle/>
        <a:p>
          <a:endParaRPr lang="pt-BR"/>
        </a:p>
      </dgm:t>
    </dgm:pt>
    <dgm:pt modelId="{1ACD867E-8844-410A-8282-73982F5E9390}" type="sibTrans" cxnId="{90627C3F-A96F-4F6B-A512-A9FD0BE33BBB}">
      <dgm:prSet/>
      <dgm:spPr/>
      <dgm:t>
        <a:bodyPr/>
        <a:lstStyle/>
        <a:p>
          <a:endParaRPr lang="pt-BR"/>
        </a:p>
      </dgm:t>
    </dgm:pt>
    <dgm:pt modelId="{A9AB6E34-315D-4EA5-A586-B32E5B19B1A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dirty="0">
              <a:solidFill>
                <a:schemeClr val="bg1">
                  <a:lumMod val="50000"/>
                </a:schemeClr>
              </a:solidFill>
            </a:rPr>
            <a:t>Criação do e-mail corporativo </a:t>
          </a:r>
          <a:r>
            <a:rPr lang="pt-BR" sz="2000" dirty="0">
              <a:solidFill>
                <a:schemeClr val="bg1">
                  <a:lumMod val="50000"/>
                </a:schemeClr>
              </a:solidFill>
              <a:hlinkClick xmlns:r="http://schemas.openxmlformats.org/officeDocument/2006/relationships" r:id="rId1"/>
            </a:rPr>
            <a:t>fornecedor@hcpgestao.org.br</a:t>
          </a:r>
          <a:endParaRPr lang="pt-BR" sz="2000" dirty="0">
            <a:solidFill>
              <a:schemeClr val="bg1">
                <a:lumMod val="50000"/>
              </a:schemeClr>
            </a:solidFill>
          </a:endParaRPr>
        </a:p>
      </dgm:t>
    </dgm:pt>
    <dgm:pt modelId="{087F6D7A-7430-471D-A1BA-341509B6D169}" type="parTrans" cxnId="{5ECF1BEC-B77A-4A03-8029-B2C3042F9F71}">
      <dgm:prSet/>
      <dgm:spPr/>
      <dgm:t>
        <a:bodyPr/>
        <a:lstStyle/>
        <a:p>
          <a:endParaRPr lang="pt-BR"/>
        </a:p>
      </dgm:t>
    </dgm:pt>
    <dgm:pt modelId="{EEB43CED-CFDE-49CD-86A9-665CC630C33F}" type="sibTrans" cxnId="{5ECF1BEC-B77A-4A03-8029-B2C3042F9F71}">
      <dgm:prSet/>
      <dgm:spPr/>
      <dgm:t>
        <a:bodyPr/>
        <a:lstStyle/>
        <a:p>
          <a:endParaRPr lang="pt-BR"/>
        </a:p>
      </dgm:t>
    </dgm:pt>
    <dgm:pt modelId="{7221CE4A-1F6C-4DB1-A45E-10256F440C63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dirty="0">
              <a:solidFill>
                <a:schemeClr val="bg1">
                  <a:lumMod val="50000"/>
                </a:schemeClr>
              </a:solidFill>
            </a:rPr>
            <a:t>Atualização do cadastro atual de fornecedores, de acordo com as informações adicionais requeridas no Manual.</a:t>
          </a:r>
        </a:p>
      </dgm:t>
    </dgm:pt>
    <dgm:pt modelId="{401D4B93-0524-40D2-9954-29F9625CF863}" type="parTrans" cxnId="{81574A2C-BADF-45CD-A0CA-E2A6EA2993C5}">
      <dgm:prSet/>
      <dgm:spPr/>
      <dgm:t>
        <a:bodyPr/>
        <a:lstStyle/>
        <a:p>
          <a:endParaRPr lang="pt-BR"/>
        </a:p>
      </dgm:t>
    </dgm:pt>
    <dgm:pt modelId="{C9D150D8-86F0-4672-A97D-4BD814C199F2}" type="sibTrans" cxnId="{81574A2C-BADF-45CD-A0CA-E2A6EA2993C5}">
      <dgm:prSet/>
      <dgm:spPr/>
      <dgm:t>
        <a:bodyPr/>
        <a:lstStyle/>
        <a:p>
          <a:endParaRPr lang="pt-BR"/>
        </a:p>
      </dgm:t>
    </dgm:pt>
    <dgm:pt modelId="{17673BB7-8CED-4BA2-8BA2-94B06EC638B8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dirty="0">
              <a:solidFill>
                <a:schemeClr val="bg1">
                  <a:lumMod val="50000"/>
                </a:schemeClr>
              </a:solidFill>
            </a:rPr>
            <a:t>Adoção do Formulário de Cadastro de Fornecedor</a:t>
          </a:r>
        </a:p>
      </dgm:t>
    </dgm:pt>
    <dgm:pt modelId="{377689AD-04BD-4C6D-ADB9-27EDADAE637B}" type="parTrans" cxnId="{F2E80C9C-5CF2-44C1-9469-058BD6476318}">
      <dgm:prSet/>
      <dgm:spPr/>
      <dgm:t>
        <a:bodyPr/>
        <a:lstStyle/>
        <a:p>
          <a:endParaRPr lang="pt-BR"/>
        </a:p>
      </dgm:t>
    </dgm:pt>
    <dgm:pt modelId="{935EF816-C72E-41F1-B824-0D02C570CAA4}" type="sibTrans" cxnId="{F2E80C9C-5CF2-44C1-9469-058BD6476318}">
      <dgm:prSet/>
      <dgm:spPr/>
      <dgm:t>
        <a:bodyPr/>
        <a:lstStyle/>
        <a:p>
          <a:endParaRPr lang="pt-BR"/>
        </a:p>
      </dgm:t>
    </dgm:pt>
    <dgm:pt modelId="{1352E93E-D5A5-422C-874D-8E86BAD26DF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dirty="0">
              <a:solidFill>
                <a:schemeClr val="bg1">
                  <a:lumMod val="50000"/>
                </a:schemeClr>
              </a:solidFill>
            </a:rPr>
            <a:t>Ajuste do Sistema de Gestão para realização da qualificação e avaliação de fornecedor, de acordo com critérios estabelecidos.</a:t>
          </a:r>
        </a:p>
      </dgm:t>
    </dgm:pt>
    <dgm:pt modelId="{A3D9219D-7694-4E59-86B3-AA798E5938C4}" type="parTrans" cxnId="{30CC20E0-029B-4DA0-A94B-060DE8BF9076}">
      <dgm:prSet/>
      <dgm:spPr/>
      <dgm:t>
        <a:bodyPr/>
        <a:lstStyle/>
        <a:p>
          <a:endParaRPr lang="pt-BR"/>
        </a:p>
      </dgm:t>
    </dgm:pt>
    <dgm:pt modelId="{2653AEB8-519F-44EE-B430-1584ACEB872C}" type="sibTrans" cxnId="{30CC20E0-029B-4DA0-A94B-060DE8BF9076}">
      <dgm:prSet/>
      <dgm:spPr/>
      <dgm:t>
        <a:bodyPr/>
        <a:lstStyle/>
        <a:p>
          <a:endParaRPr lang="pt-BR"/>
        </a:p>
      </dgm:t>
    </dgm:pt>
    <dgm:pt modelId="{15C82348-10C9-4028-8DC9-329C50B16BC9}" type="pres">
      <dgm:prSet presAssocID="{42A2BEC8-847F-438D-A012-4A43A072314A}" presName="linear" presStyleCnt="0">
        <dgm:presLayoutVars>
          <dgm:animLvl val="lvl"/>
          <dgm:resizeHandles val="exact"/>
        </dgm:presLayoutVars>
      </dgm:prSet>
      <dgm:spPr/>
    </dgm:pt>
    <dgm:pt modelId="{009778C4-EFD3-4C26-8CC0-959A3DE7150E}" type="pres">
      <dgm:prSet presAssocID="{B45149FE-F90E-4493-B6D1-F3EBFCADC4CF}" presName="parentText" presStyleLbl="node1" presStyleIdx="0" presStyleCnt="1" custScaleY="102082" custLinFactNeighborY="-69765">
        <dgm:presLayoutVars>
          <dgm:chMax val="0"/>
          <dgm:bulletEnabled val="1"/>
        </dgm:presLayoutVars>
      </dgm:prSet>
      <dgm:spPr/>
    </dgm:pt>
    <dgm:pt modelId="{0939E412-E805-4ABE-A0D2-4DAF00FFB118}" type="pres">
      <dgm:prSet presAssocID="{B45149FE-F90E-4493-B6D1-F3EBFCADC4CF}" presName="childText" presStyleLbl="revTx" presStyleIdx="0" presStyleCnt="1" custScaleY="377996" custLinFactNeighborY="5001">
        <dgm:presLayoutVars>
          <dgm:bulletEnabled val="1"/>
        </dgm:presLayoutVars>
      </dgm:prSet>
      <dgm:spPr/>
    </dgm:pt>
  </dgm:ptLst>
  <dgm:cxnLst>
    <dgm:cxn modelId="{C340D116-DF6A-4BA9-AD54-BF5FC1D867C1}" type="presOf" srcId="{B45149FE-F90E-4493-B6D1-F3EBFCADC4CF}" destId="{009778C4-EFD3-4C26-8CC0-959A3DE7150E}" srcOrd="0" destOrd="0" presId="urn:microsoft.com/office/officeart/2005/8/layout/vList2"/>
    <dgm:cxn modelId="{6B59EA2B-9BB8-4392-BC2C-BC26D479C3F6}" type="presOf" srcId="{A9AB6E34-315D-4EA5-A586-B32E5B19B1AC}" destId="{0939E412-E805-4ABE-A0D2-4DAF00FFB118}" srcOrd="0" destOrd="1" presId="urn:microsoft.com/office/officeart/2005/8/layout/vList2"/>
    <dgm:cxn modelId="{81574A2C-BADF-45CD-A0CA-E2A6EA2993C5}" srcId="{B45149FE-F90E-4493-B6D1-F3EBFCADC4CF}" destId="{7221CE4A-1F6C-4DB1-A45E-10256F440C63}" srcOrd="2" destOrd="0" parTransId="{401D4B93-0524-40D2-9954-29F9625CF863}" sibTransId="{C9D150D8-86F0-4672-A97D-4BD814C199F2}"/>
    <dgm:cxn modelId="{90627C3F-A96F-4F6B-A512-A9FD0BE33BBB}" srcId="{B45149FE-F90E-4493-B6D1-F3EBFCADC4CF}" destId="{AEE755A0-2699-41F9-AA06-C45415050C5C}" srcOrd="0" destOrd="0" parTransId="{20863D81-7B6C-49A5-B834-EE69D2432EEF}" sibTransId="{1ACD867E-8844-410A-8282-73982F5E9390}"/>
    <dgm:cxn modelId="{FF46EE44-7932-49B6-B62C-39671ECEA45C}" srcId="{42A2BEC8-847F-438D-A012-4A43A072314A}" destId="{B45149FE-F90E-4493-B6D1-F3EBFCADC4CF}" srcOrd="0" destOrd="0" parTransId="{3A597756-8F30-4E35-B509-DCB03948D3E1}" sibTransId="{5AE9A6B0-2D14-45BD-83A5-5EBAC00156E0}"/>
    <dgm:cxn modelId="{6CE26771-88A7-4521-B527-ADB19EF00E0D}" type="presOf" srcId="{42A2BEC8-847F-438D-A012-4A43A072314A}" destId="{15C82348-10C9-4028-8DC9-329C50B16BC9}" srcOrd="0" destOrd="0" presId="urn:microsoft.com/office/officeart/2005/8/layout/vList2"/>
    <dgm:cxn modelId="{F2E80C9C-5CF2-44C1-9469-058BD6476318}" srcId="{B45149FE-F90E-4493-B6D1-F3EBFCADC4CF}" destId="{17673BB7-8CED-4BA2-8BA2-94B06EC638B8}" srcOrd="3" destOrd="0" parTransId="{377689AD-04BD-4C6D-ADB9-27EDADAE637B}" sibTransId="{935EF816-C72E-41F1-B824-0D02C570CAA4}"/>
    <dgm:cxn modelId="{F5CC1DA0-1FAA-48EE-88A1-8ADFBDDF8F13}" type="presOf" srcId="{1352E93E-D5A5-422C-874D-8E86BAD26DFC}" destId="{0939E412-E805-4ABE-A0D2-4DAF00FFB118}" srcOrd="0" destOrd="4" presId="urn:microsoft.com/office/officeart/2005/8/layout/vList2"/>
    <dgm:cxn modelId="{9FC127B1-2DDE-43C0-8FB5-C7EEF02C6F4A}" type="presOf" srcId="{7221CE4A-1F6C-4DB1-A45E-10256F440C63}" destId="{0939E412-E805-4ABE-A0D2-4DAF00FFB118}" srcOrd="0" destOrd="2" presId="urn:microsoft.com/office/officeart/2005/8/layout/vList2"/>
    <dgm:cxn modelId="{30CC20E0-029B-4DA0-A94B-060DE8BF9076}" srcId="{B45149FE-F90E-4493-B6D1-F3EBFCADC4CF}" destId="{1352E93E-D5A5-422C-874D-8E86BAD26DFC}" srcOrd="4" destOrd="0" parTransId="{A3D9219D-7694-4E59-86B3-AA798E5938C4}" sibTransId="{2653AEB8-519F-44EE-B430-1584ACEB872C}"/>
    <dgm:cxn modelId="{4A4E64E1-F7FF-4028-AADB-2336A1022FE7}" type="presOf" srcId="{AEE755A0-2699-41F9-AA06-C45415050C5C}" destId="{0939E412-E805-4ABE-A0D2-4DAF00FFB118}" srcOrd="0" destOrd="0" presId="urn:microsoft.com/office/officeart/2005/8/layout/vList2"/>
    <dgm:cxn modelId="{5ECF1BEC-B77A-4A03-8029-B2C3042F9F71}" srcId="{B45149FE-F90E-4493-B6D1-F3EBFCADC4CF}" destId="{A9AB6E34-315D-4EA5-A586-B32E5B19B1AC}" srcOrd="1" destOrd="0" parTransId="{087F6D7A-7430-471D-A1BA-341509B6D169}" sibTransId="{EEB43CED-CFDE-49CD-86A9-665CC630C33F}"/>
    <dgm:cxn modelId="{949AB9ED-2222-4D8B-AAAA-0DB0E4BCE4F4}" type="presOf" srcId="{17673BB7-8CED-4BA2-8BA2-94B06EC638B8}" destId="{0939E412-E805-4ABE-A0D2-4DAF00FFB118}" srcOrd="0" destOrd="3" presId="urn:microsoft.com/office/officeart/2005/8/layout/vList2"/>
    <dgm:cxn modelId="{00AEC856-BEF6-4455-89E2-CCCE83582304}" type="presParOf" srcId="{15C82348-10C9-4028-8DC9-329C50B16BC9}" destId="{009778C4-EFD3-4C26-8CC0-959A3DE7150E}" srcOrd="0" destOrd="0" presId="urn:microsoft.com/office/officeart/2005/8/layout/vList2"/>
    <dgm:cxn modelId="{BEDE0149-A97C-4901-8F71-38046221D581}" type="presParOf" srcId="{15C82348-10C9-4028-8DC9-329C50B16BC9}" destId="{0939E412-E805-4ABE-A0D2-4DAF00FFB11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A2BEC8-847F-438D-A012-4A43A07231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5149FE-F90E-4493-B6D1-F3EBFCADC4CF}">
      <dgm:prSet phldrT="[Texto]"/>
      <dgm:spPr/>
      <dgm:t>
        <a:bodyPr/>
        <a:lstStyle/>
        <a:p>
          <a:pPr algn="ctr"/>
          <a:r>
            <a:rPr lang="pt-BR" b="1" dirty="0"/>
            <a:t>Responsável</a:t>
          </a:r>
        </a:p>
      </dgm:t>
    </dgm:pt>
    <dgm:pt modelId="{3A597756-8F30-4E35-B509-DCB03948D3E1}" type="parTrans" cxnId="{FF46EE44-7932-49B6-B62C-39671ECEA45C}">
      <dgm:prSet/>
      <dgm:spPr/>
      <dgm:t>
        <a:bodyPr/>
        <a:lstStyle/>
        <a:p>
          <a:endParaRPr lang="pt-BR"/>
        </a:p>
      </dgm:t>
    </dgm:pt>
    <dgm:pt modelId="{5AE9A6B0-2D14-45BD-83A5-5EBAC00156E0}" type="sibTrans" cxnId="{FF46EE44-7932-49B6-B62C-39671ECEA45C}">
      <dgm:prSet/>
      <dgm:spPr/>
      <dgm:t>
        <a:bodyPr/>
        <a:lstStyle/>
        <a:p>
          <a:endParaRPr lang="pt-BR"/>
        </a:p>
      </dgm:t>
    </dgm:pt>
    <dgm:pt modelId="{AEE755A0-2699-41F9-AA06-C45415050C5C}">
      <dgm:prSet phldrT="[Texto]" phldr="1"/>
      <dgm:spPr/>
      <dgm:t>
        <a:bodyPr/>
        <a:lstStyle/>
        <a:p>
          <a:endParaRPr lang="pt-BR" dirty="0"/>
        </a:p>
      </dgm:t>
    </dgm:pt>
    <dgm:pt modelId="{20863D81-7B6C-49A5-B834-EE69D2432EEF}" type="parTrans" cxnId="{90627C3F-A96F-4F6B-A512-A9FD0BE33BBB}">
      <dgm:prSet/>
      <dgm:spPr/>
      <dgm:t>
        <a:bodyPr/>
        <a:lstStyle/>
        <a:p>
          <a:endParaRPr lang="pt-BR"/>
        </a:p>
      </dgm:t>
    </dgm:pt>
    <dgm:pt modelId="{1ACD867E-8844-410A-8282-73982F5E9390}" type="sibTrans" cxnId="{90627C3F-A96F-4F6B-A512-A9FD0BE33BBB}">
      <dgm:prSet/>
      <dgm:spPr/>
      <dgm:t>
        <a:bodyPr/>
        <a:lstStyle/>
        <a:p>
          <a:endParaRPr lang="pt-BR"/>
        </a:p>
      </dgm:t>
    </dgm:pt>
    <dgm:pt modelId="{215ABE8A-945E-4DC0-9207-67606011AD13}">
      <dgm:prSet phldrT="[Texto]"/>
      <dgm:spPr/>
      <dgm:t>
        <a:bodyPr/>
        <a:lstStyle/>
        <a:p>
          <a:pPr algn="ctr"/>
          <a:r>
            <a:rPr lang="pt-BR" b="1" dirty="0"/>
            <a:t>Prazo</a:t>
          </a:r>
        </a:p>
      </dgm:t>
    </dgm:pt>
    <dgm:pt modelId="{C5BCB33C-0BB1-40FB-B61F-6A5F22227B3B}" type="parTrans" cxnId="{A5C5736B-FF9C-4D6D-9F21-A8FC87109236}">
      <dgm:prSet/>
      <dgm:spPr/>
      <dgm:t>
        <a:bodyPr/>
        <a:lstStyle/>
        <a:p>
          <a:endParaRPr lang="pt-BR"/>
        </a:p>
      </dgm:t>
    </dgm:pt>
    <dgm:pt modelId="{625078E0-333C-48AF-AE50-54ACAE99869A}" type="sibTrans" cxnId="{A5C5736B-FF9C-4D6D-9F21-A8FC87109236}">
      <dgm:prSet/>
      <dgm:spPr/>
      <dgm:t>
        <a:bodyPr/>
        <a:lstStyle/>
        <a:p>
          <a:endParaRPr lang="pt-BR"/>
        </a:p>
      </dgm:t>
    </dgm:pt>
    <dgm:pt modelId="{DF2BC83D-C6B2-4929-B2D0-A238DA388FA8}">
      <dgm:prSet phldrT="[Texto]" phldr="1"/>
      <dgm:spPr/>
      <dgm:t>
        <a:bodyPr/>
        <a:lstStyle/>
        <a:p>
          <a:endParaRPr lang="pt-BR" dirty="0"/>
        </a:p>
      </dgm:t>
    </dgm:pt>
    <dgm:pt modelId="{1971E066-F31F-4BF3-8A62-AB2DC9440E39}" type="parTrans" cxnId="{95833A19-6C02-4D31-8539-0FAC54420067}">
      <dgm:prSet/>
      <dgm:spPr/>
      <dgm:t>
        <a:bodyPr/>
        <a:lstStyle/>
        <a:p>
          <a:endParaRPr lang="pt-BR"/>
        </a:p>
      </dgm:t>
    </dgm:pt>
    <dgm:pt modelId="{E2B21854-192C-4432-99DB-300D81375914}" type="sibTrans" cxnId="{95833A19-6C02-4D31-8539-0FAC54420067}">
      <dgm:prSet/>
      <dgm:spPr/>
      <dgm:t>
        <a:bodyPr/>
        <a:lstStyle/>
        <a:p>
          <a:endParaRPr lang="pt-BR"/>
        </a:p>
      </dgm:t>
    </dgm:pt>
    <dgm:pt modelId="{B75921FB-AB5A-4199-94A7-29D94E1AA162}">
      <dgm:prSet phldrT="[Texto]"/>
      <dgm:spPr/>
      <dgm:t>
        <a:bodyPr/>
        <a:lstStyle/>
        <a:p>
          <a:pPr algn="ctr"/>
          <a:r>
            <a:rPr lang="pt-BR" b="1" dirty="0"/>
            <a:t>Status</a:t>
          </a:r>
        </a:p>
      </dgm:t>
    </dgm:pt>
    <dgm:pt modelId="{89226498-C85B-460B-9EA9-D16BF480CBD8}" type="parTrans" cxnId="{FE00E483-47AE-4858-A43E-A5C1B431B7CE}">
      <dgm:prSet/>
      <dgm:spPr/>
      <dgm:t>
        <a:bodyPr/>
        <a:lstStyle/>
        <a:p>
          <a:endParaRPr lang="pt-BR"/>
        </a:p>
      </dgm:t>
    </dgm:pt>
    <dgm:pt modelId="{9B211892-C216-4644-A570-BC943EB9A6A6}" type="sibTrans" cxnId="{FE00E483-47AE-4858-A43E-A5C1B431B7CE}">
      <dgm:prSet/>
      <dgm:spPr/>
      <dgm:t>
        <a:bodyPr/>
        <a:lstStyle/>
        <a:p>
          <a:endParaRPr lang="pt-BR"/>
        </a:p>
      </dgm:t>
    </dgm:pt>
    <dgm:pt modelId="{15C82348-10C9-4028-8DC9-329C50B16BC9}" type="pres">
      <dgm:prSet presAssocID="{42A2BEC8-847F-438D-A012-4A43A072314A}" presName="linear" presStyleCnt="0">
        <dgm:presLayoutVars>
          <dgm:animLvl val="lvl"/>
          <dgm:resizeHandles val="exact"/>
        </dgm:presLayoutVars>
      </dgm:prSet>
      <dgm:spPr/>
    </dgm:pt>
    <dgm:pt modelId="{009778C4-EFD3-4C26-8CC0-959A3DE7150E}" type="pres">
      <dgm:prSet presAssocID="{B45149FE-F90E-4493-B6D1-F3EBFCADC4CF}" presName="parentText" presStyleLbl="node1" presStyleIdx="0" presStyleCnt="3" custScaleY="42983" custLinFactNeighborY="-62986">
        <dgm:presLayoutVars>
          <dgm:chMax val="0"/>
          <dgm:bulletEnabled val="1"/>
        </dgm:presLayoutVars>
      </dgm:prSet>
      <dgm:spPr/>
    </dgm:pt>
    <dgm:pt modelId="{0939E412-E805-4ABE-A0D2-4DAF00FFB118}" type="pres">
      <dgm:prSet presAssocID="{B45149FE-F90E-4493-B6D1-F3EBFCADC4CF}" presName="childText" presStyleLbl="revTx" presStyleIdx="0" presStyleCnt="2" custScaleY="47117" custLinFactNeighborX="2004" custLinFactNeighborY="-37575">
        <dgm:presLayoutVars>
          <dgm:bulletEnabled val="1"/>
        </dgm:presLayoutVars>
      </dgm:prSet>
      <dgm:spPr/>
    </dgm:pt>
    <dgm:pt modelId="{151AD5F0-95D2-4B93-8852-4C5B125368F7}" type="pres">
      <dgm:prSet presAssocID="{215ABE8A-945E-4DC0-9207-67606011AD13}" presName="parentText" presStyleLbl="node1" presStyleIdx="1" presStyleCnt="3" custScaleY="34604" custLinFactNeighborY="-32029">
        <dgm:presLayoutVars>
          <dgm:chMax val="0"/>
          <dgm:bulletEnabled val="1"/>
        </dgm:presLayoutVars>
      </dgm:prSet>
      <dgm:spPr/>
    </dgm:pt>
    <dgm:pt modelId="{4D7E485C-6870-4455-AE2B-1D57D1B87412}" type="pres">
      <dgm:prSet presAssocID="{215ABE8A-945E-4DC0-9207-67606011AD13}" presName="childText" presStyleLbl="revTx" presStyleIdx="1" presStyleCnt="2" custLinFactNeighborY="-17938">
        <dgm:presLayoutVars>
          <dgm:bulletEnabled val="1"/>
        </dgm:presLayoutVars>
      </dgm:prSet>
      <dgm:spPr/>
    </dgm:pt>
    <dgm:pt modelId="{B6E4929F-0E41-4694-8390-C6BB504985C1}" type="pres">
      <dgm:prSet presAssocID="{B75921FB-AB5A-4199-94A7-29D94E1AA162}" presName="parentText" presStyleLbl="node1" presStyleIdx="2" presStyleCnt="3" custScaleY="34604" custLinFactNeighborY="-67653">
        <dgm:presLayoutVars>
          <dgm:chMax val="0"/>
          <dgm:bulletEnabled val="1"/>
        </dgm:presLayoutVars>
      </dgm:prSet>
      <dgm:spPr/>
    </dgm:pt>
  </dgm:ptLst>
  <dgm:cxnLst>
    <dgm:cxn modelId="{CE452F03-A614-4D3D-8FFD-5A7DAF2CE032}" type="presOf" srcId="{DF2BC83D-C6B2-4929-B2D0-A238DA388FA8}" destId="{4D7E485C-6870-4455-AE2B-1D57D1B87412}" srcOrd="0" destOrd="0" presId="urn:microsoft.com/office/officeart/2005/8/layout/vList2"/>
    <dgm:cxn modelId="{359CAB0C-CDA6-4F37-8EFA-8F50DB3B5EA6}" type="presOf" srcId="{42A2BEC8-847F-438D-A012-4A43A072314A}" destId="{15C82348-10C9-4028-8DC9-329C50B16BC9}" srcOrd="0" destOrd="0" presId="urn:microsoft.com/office/officeart/2005/8/layout/vList2"/>
    <dgm:cxn modelId="{95833A19-6C02-4D31-8539-0FAC54420067}" srcId="{215ABE8A-945E-4DC0-9207-67606011AD13}" destId="{DF2BC83D-C6B2-4929-B2D0-A238DA388FA8}" srcOrd="0" destOrd="0" parTransId="{1971E066-F31F-4BF3-8A62-AB2DC9440E39}" sibTransId="{E2B21854-192C-4432-99DB-300D81375914}"/>
    <dgm:cxn modelId="{79CB1634-3536-4A76-92C5-53B1BD12548F}" type="presOf" srcId="{B45149FE-F90E-4493-B6D1-F3EBFCADC4CF}" destId="{009778C4-EFD3-4C26-8CC0-959A3DE7150E}" srcOrd="0" destOrd="0" presId="urn:microsoft.com/office/officeart/2005/8/layout/vList2"/>
    <dgm:cxn modelId="{90627C3F-A96F-4F6B-A512-A9FD0BE33BBB}" srcId="{B45149FE-F90E-4493-B6D1-F3EBFCADC4CF}" destId="{AEE755A0-2699-41F9-AA06-C45415050C5C}" srcOrd="0" destOrd="0" parTransId="{20863D81-7B6C-49A5-B834-EE69D2432EEF}" sibTransId="{1ACD867E-8844-410A-8282-73982F5E9390}"/>
    <dgm:cxn modelId="{FF46EE44-7932-49B6-B62C-39671ECEA45C}" srcId="{42A2BEC8-847F-438D-A012-4A43A072314A}" destId="{B45149FE-F90E-4493-B6D1-F3EBFCADC4CF}" srcOrd="0" destOrd="0" parTransId="{3A597756-8F30-4E35-B509-DCB03948D3E1}" sibTransId="{5AE9A6B0-2D14-45BD-83A5-5EBAC00156E0}"/>
    <dgm:cxn modelId="{20A3336A-CDB3-41FA-A552-8B4FAB5C24FA}" type="presOf" srcId="{B75921FB-AB5A-4199-94A7-29D94E1AA162}" destId="{B6E4929F-0E41-4694-8390-C6BB504985C1}" srcOrd="0" destOrd="0" presId="urn:microsoft.com/office/officeart/2005/8/layout/vList2"/>
    <dgm:cxn modelId="{A5C5736B-FF9C-4D6D-9F21-A8FC87109236}" srcId="{42A2BEC8-847F-438D-A012-4A43A072314A}" destId="{215ABE8A-945E-4DC0-9207-67606011AD13}" srcOrd="1" destOrd="0" parTransId="{C5BCB33C-0BB1-40FB-B61F-6A5F22227B3B}" sibTransId="{625078E0-333C-48AF-AE50-54ACAE99869A}"/>
    <dgm:cxn modelId="{FE00E483-47AE-4858-A43E-A5C1B431B7CE}" srcId="{42A2BEC8-847F-438D-A012-4A43A072314A}" destId="{B75921FB-AB5A-4199-94A7-29D94E1AA162}" srcOrd="2" destOrd="0" parTransId="{89226498-C85B-460B-9EA9-D16BF480CBD8}" sibTransId="{9B211892-C216-4644-A570-BC943EB9A6A6}"/>
    <dgm:cxn modelId="{F68402B0-D227-4403-9D24-1381D2FC994F}" type="presOf" srcId="{215ABE8A-945E-4DC0-9207-67606011AD13}" destId="{151AD5F0-95D2-4B93-8852-4C5B125368F7}" srcOrd="0" destOrd="0" presId="urn:microsoft.com/office/officeart/2005/8/layout/vList2"/>
    <dgm:cxn modelId="{C0BD34E3-EF9A-4E4E-8660-0AA6EE06D6AF}" type="presOf" srcId="{AEE755A0-2699-41F9-AA06-C45415050C5C}" destId="{0939E412-E805-4ABE-A0D2-4DAF00FFB118}" srcOrd="0" destOrd="0" presId="urn:microsoft.com/office/officeart/2005/8/layout/vList2"/>
    <dgm:cxn modelId="{6B5A8E4F-8B0E-44F2-846D-FF559FD09B62}" type="presParOf" srcId="{15C82348-10C9-4028-8DC9-329C50B16BC9}" destId="{009778C4-EFD3-4C26-8CC0-959A3DE7150E}" srcOrd="0" destOrd="0" presId="urn:microsoft.com/office/officeart/2005/8/layout/vList2"/>
    <dgm:cxn modelId="{B2E984AF-77E8-4DE3-8D34-ED11830E5882}" type="presParOf" srcId="{15C82348-10C9-4028-8DC9-329C50B16BC9}" destId="{0939E412-E805-4ABE-A0D2-4DAF00FFB118}" srcOrd="1" destOrd="0" presId="urn:microsoft.com/office/officeart/2005/8/layout/vList2"/>
    <dgm:cxn modelId="{E8D7F709-95C3-4701-9885-7663A7B376A0}" type="presParOf" srcId="{15C82348-10C9-4028-8DC9-329C50B16BC9}" destId="{151AD5F0-95D2-4B93-8852-4C5B125368F7}" srcOrd="2" destOrd="0" presId="urn:microsoft.com/office/officeart/2005/8/layout/vList2"/>
    <dgm:cxn modelId="{017AD154-6B93-4BD2-963A-DC9B5A779752}" type="presParOf" srcId="{15C82348-10C9-4028-8DC9-329C50B16BC9}" destId="{4D7E485C-6870-4455-AE2B-1D57D1B87412}" srcOrd="3" destOrd="0" presId="urn:microsoft.com/office/officeart/2005/8/layout/vList2"/>
    <dgm:cxn modelId="{FA6224BE-D27E-4968-A7BB-EB07C2DC4911}" type="presParOf" srcId="{15C82348-10C9-4028-8DC9-329C50B16BC9}" destId="{B6E4929F-0E41-4694-8390-C6BB504985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A2BEC8-847F-438D-A012-4A43A07231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5149FE-F90E-4493-B6D1-F3EBFCADC4CF}">
      <dgm:prSet phldrT="[Texto]" custT="1"/>
      <dgm:spPr/>
      <dgm:t>
        <a:bodyPr/>
        <a:lstStyle/>
        <a:p>
          <a:pPr algn="ctr"/>
          <a:r>
            <a:rPr lang="pt-BR" sz="2000" b="1" dirty="0"/>
            <a:t>Compras</a:t>
          </a:r>
        </a:p>
      </dgm:t>
    </dgm:pt>
    <dgm:pt modelId="{3A597756-8F30-4E35-B509-DCB03948D3E1}" type="parTrans" cxnId="{FF46EE44-7932-49B6-B62C-39671ECEA45C}">
      <dgm:prSet/>
      <dgm:spPr/>
      <dgm:t>
        <a:bodyPr/>
        <a:lstStyle/>
        <a:p>
          <a:endParaRPr lang="pt-BR"/>
        </a:p>
      </dgm:t>
    </dgm:pt>
    <dgm:pt modelId="{5AE9A6B0-2D14-45BD-83A5-5EBAC00156E0}" type="sibTrans" cxnId="{FF46EE44-7932-49B6-B62C-39671ECEA45C}">
      <dgm:prSet/>
      <dgm:spPr/>
      <dgm:t>
        <a:bodyPr/>
        <a:lstStyle/>
        <a:p>
          <a:endParaRPr lang="pt-BR"/>
        </a:p>
      </dgm:t>
    </dgm:pt>
    <dgm:pt modelId="{AEE755A0-2699-41F9-AA06-C45415050C5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dirty="0">
              <a:solidFill>
                <a:schemeClr val="bg1">
                  <a:lumMod val="50000"/>
                </a:schemeClr>
              </a:solidFill>
            </a:rPr>
            <a:t>Ajustes e atualização dos critérios de classificação de produtos, de acordo com os critérios estabelecidos.</a:t>
          </a:r>
        </a:p>
      </dgm:t>
    </dgm:pt>
    <dgm:pt modelId="{20863D81-7B6C-49A5-B834-EE69D2432EEF}" type="parTrans" cxnId="{90627C3F-A96F-4F6B-A512-A9FD0BE33BBB}">
      <dgm:prSet/>
      <dgm:spPr/>
      <dgm:t>
        <a:bodyPr/>
        <a:lstStyle/>
        <a:p>
          <a:endParaRPr lang="pt-BR"/>
        </a:p>
      </dgm:t>
    </dgm:pt>
    <dgm:pt modelId="{1ACD867E-8844-410A-8282-73982F5E9390}" type="sibTrans" cxnId="{90627C3F-A96F-4F6B-A512-A9FD0BE33BBB}">
      <dgm:prSet/>
      <dgm:spPr/>
      <dgm:t>
        <a:bodyPr/>
        <a:lstStyle/>
        <a:p>
          <a:endParaRPr lang="pt-BR"/>
        </a:p>
      </dgm:t>
    </dgm:pt>
    <dgm:pt modelId="{1352E93E-D5A5-422C-874D-8E86BAD26DF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dirty="0">
              <a:solidFill>
                <a:schemeClr val="bg1">
                  <a:lumMod val="50000"/>
                </a:schemeClr>
              </a:solidFill>
            </a:rPr>
            <a:t>Adoção de critérios para reposição dos estoques (Estoque mínimo, máximo, ponto de ressuprimento)</a:t>
          </a:r>
        </a:p>
      </dgm:t>
    </dgm:pt>
    <dgm:pt modelId="{2653AEB8-519F-44EE-B430-1584ACEB872C}" type="sibTrans" cxnId="{30CC20E0-029B-4DA0-A94B-060DE8BF9076}">
      <dgm:prSet/>
      <dgm:spPr/>
      <dgm:t>
        <a:bodyPr/>
        <a:lstStyle/>
        <a:p>
          <a:endParaRPr lang="pt-BR"/>
        </a:p>
      </dgm:t>
    </dgm:pt>
    <dgm:pt modelId="{A3D9219D-7694-4E59-86B3-AA798E5938C4}" type="parTrans" cxnId="{30CC20E0-029B-4DA0-A94B-060DE8BF9076}">
      <dgm:prSet/>
      <dgm:spPr/>
      <dgm:t>
        <a:bodyPr/>
        <a:lstStyle/>
        <a:p>
          <a:endParaRPr lang="pt-BR"/>
        </a:p>
      </dgm:t>
    </dgm:pt>
    <dgm:pt modelId="{604F999A-FF5B-4D53-9C9A-B6E991522CF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dirty="0">
              <a:solidFill>
                <a:schemeClr val="bg1">
                  <a:lumMod val="50000"/>
                </a:schemeClr>
              </a:solidFill>
            </a:rPr>
            <a:t>Utilização do critério dos critérios de classificação dos produtos  (ABC e XYZ)</a:t>
          </a:r>
        </a:p>
      </dgm:t>
    </dgm:pt>
    <dgm:pt modelId="{D7342D49-9938-494C-BD7B-0EC8390A6D24}" type="parTrans" cxnId="{9D31B68E-7D05-420A-9A7F-2AC9034C3E9C}">
      <dgm:prSet/>
      <dgm:spPr/>
      <dgm:t>
        <a:bodyPr/>
        <a:lstStyle/>
        <a:p>
          <a:endParaRPr lang="pt-BR"/>
        </a:p>
      </dgm:t>
    </dgm:pt>
    <dgm:pt modelId="{34BC2814-CF36-467C-9CF1-941563E69CC3}" type="sibTrans" cxnId="{9D31B68E-7D05-420A-9A7F-2AC9034C3E9C}">
      <dgm:prSet/>
      <dgm:spPr/>
      <dgm:t>
        <a:bodyPr/>
        <a:lstStyle/>
        <a:p>
          <a:endParaRPr lang="pt-BR"/>
        </a:p>
      </dgm:t>
    </dgm:pt>
    <dgm:pt modelId="{8475E28D-C138-44F7-8511-465DBAB0519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dirty="0">
              <a:solidFill>
                <a:schemeClr val="bg1">
                  <a:lumMod val="50000"/>
                </a:schemeClr>
              </a:solidFill>
            </a:rPr>
            <a:t>Utilização do Portal Compras Web para realização de cotação de compras.</a:t>
          </a:r>
        </a:p>
      </dgm:t>
    </dgm:pt>
    <dgm:pt modelId="{0427A740-D6B8-4F8C-9C63-0F948B39B6DD}" type="parTrans" cxnId="{0201D8C6-8C3C-4453-8D02-8A275477EB42}">
      <dgm:prSet/>
      <dgm:spPr/>
      <dgm:t>
        <a:bodyPr/>
        <a:lstStyle/>
        <a:p>
          <a:endParaRPr lang="pt-BR"/>
        </a:p>
      </dgm:t>
    </dgm:pt>
    <dgm:pt modelId="{2B7BB3D6-45D9-4465-A0D2-661847A9852F}" type="sibTrans" cxnId="{0201D8C6-8C3C-4453-8D02-8A275477EB42}">
      <dgm:prSet/>
      <dgm:spPr/>
      <dgm:t>
        <a:bodyPr/>
        <a:lstStyle/>
        <a:p>
          <a:endParaRPr lang="pt-BR"/>
        </a:p>
      </dgm:t>
    </dgm:pt>
    <dgm:pt modelId="{15C82348-10C9-4028-8DC9-329C50B16BC9}" type="pres">
      <dgm:prSet presAssocID="{42A2BEC8-847F-438D-A012-4A43A072314A}" presName="linear" presStyleCnt="0">
        <dgm:presLayoutVars>
          <dgm:animLvl val="lvl"/>
          <dgm:resizeHandles val="exact"/>
        </dgm:presLayoutVars>
      </dgm:prSet>
      <dgm:spPr/>
    </dgm:pt>
    <dgm:pt modelId="{009778C4-EFD3-4C26-8CC0-959A3DE7150E}" type="pres">
      <dgm:prSet presAssocID="{B45149FE-F90E-4493-B6D1-F3EBFCADC4CF}" presName="parentText" presStyleLbl="node1" presStyleIdx="0" presStyleCnt="1" custScaleY="251866" custLinFactNeighborY="-69765">
        <dgm:presLayoutVars>
          <dgm:chMax val="0"/>
          <dgm:bulletEnabled val="1"/>
        </dgm:presLayoutVars>
      </dgm:prSet>
      <dgm:spPr/>
    </dgm:pt>
    <dgm:pt modelId="{0939E412-E805-4ABE-A0D2-4DAF00FFB118}" type="pres">
      <dgm:prSet presAssocID="{B45149FE-F90E-4493-B6D1-F3EBFCADC4CF}" presName="childText" presStyleLbl="revTx" presStyleIdx="0" presStyleCnt="1" custScaleY="377996" custLinFactNeighborY="5001">
        <dgm:presLayoutVars>
          <dgm:bulletEnabled val="1"/>
        </dgm:presLayoutVars>
      </dgm:prSet>
      <dgm:spPr/>
    </dgm:pt>
  </dgm:ptLst>
  <dgm:cxnLst>
    <dgm:cxn modelId="{A1260729-32C6-4709-A14F-A3EA771E7099}" type="presOf" srcId="{1352E93E-D5A5-422C-874D-8E86BAD26DFC}" destId="{0939E412-E805-4ABE-A0D2-4DAF00FFB118}" srcOrd="0" destOrd="2" presId="urn:microsoft.com/office/officeart/2005/8/layout/vList2"/>
    <dgm:cxn modelId="{1B947B35-5E27-42EE-B79D-C0C99F076409}" type="presOf" srcId="{B45149FE-F90E-4493-B6D1-F3EBFCADC4CF}" destId="{009778C4-EFD3-4C26-8CC0-959A3DE7150E}" srcOrd="0" destOrd="0" presId="urn:microsoft.com/office/officeart/2005/8/layout/vList2"/>
    <dgm:cxn modelId="{90627C3F-A96F-4F6B-A512-A9FD0BE33BBB}" srcId="{B45149FE-F90E-4493-B6D1-F3EBFCADC4CF}" destId="{AEE755A0-2699-41F9-AA06-C45415050C5C}" srcOrd="0" destOrd="0" parTransId="{20863D81-7B6C-49A5-B834-EE69D2432EEF}" sibTransId="{1ACD867E-8844-410A-8282-73982F5E9390}"/>
    <dgm:cxn modelId="{FF46EE44-7932-49B6-B62C-39671ECEA45C}" srcId="{42A2BEC8-847F-438D-A012-4A43A072314A}" destId="{B45149FE-F90E-4493-B6D1-F3EBFCADC4CF}" srcOrd="0" destOrd="0" parTransId="{3A597756-8F30-4E35-B509-DCB03948D3E1}" sibTransId="{5AE9A6B0-2D14-45BD-83A5-5EBAC00156E0}"/>
    <dgm:cxn modelId="{9D31B68E-7D05-420A-9A7F-2AC9034C3E9C}" srcId="{B45149FE-F90E-4493-B6D1-F3EBFCADC4CF}" destId="{604F999A-FF5B-4D53-9C9A-B6E991522CFC}" srcOrd="1" destOrd="0" parTransId="{D7342D49-9938-494C-BD7B-0EC8390A6D24}" sibTransId="{34BC2814-CF36-467C-9CF1-941563E69CC3}"/>
    <dgm:cxn modelId="{FBD32EC5-F442-449B-A9F0-3E74F2BD3BA4}" type="presOf" srcId="{AEE755A0-2699-41F9-AA06-C45415050C5C}" destId="{0939E412-E805-4ABE-A0D2-4DAF00FFB118}" srcOrd="0" destOrd="0" presId="urn:microsoft.com/office/officeart/2005/8/layout/vList2"/>
    <dgm:cxn modelId="{0201D8C6-8C3C-4453-8D02-8A275477EB42}" srcId="{B45149FE-F90E-4493-B6D1-F3EBFCADC4CF}" destId="{8475E28D-C138-44F7-8511-465DBAB05197}" srcOrd="3" destOrd="0" parTransId="{0427A740-D6B8-4F8C-9C63-0F948B39B6DD}" sibTransId="{2B7BB3D6-45D9-4465-A0D2-661847A9852F}"/>
    <dgm:cxn modelId="{350431D5-8B3B-4A60-89E6-EA6864263AC7}" type="presOf" srcId="{42A2BEC8-847F-438D-A012-4A43A072314A}" destId="{15C82348-10C9-4028-8DC9-329C50B16BC9}" srcOrd="0" destOrd="0" presId="urn:microsoft.com/office/officeart/2005/8/layout/vList2"/>
    <dgm:cxn modelId="{36675DDC-EDFA-4F0E-BA4E-2954FE890D74}" type="presOf" srcId="{8475E28D-C138-44F7-8511-465DBAB05197}" destId="{0939E412-E805-4ABE-A0D2-4DAF00FFB118}" srcOrd="0" destOrd="3" presId="urn:microsoft.com/office/officeart/2005/8/layout/vList2"/>
    <dgm:cxn modelId="{30CC20E0-029B-4DA0-A94B-060DE8BF9076}" srcId="{B45149FE-F90E-4493-B6D1-F3EBFCADC4CF}" destId="{1352E93E-D5A5-422C-874D-8E86BAD26DFC}" srcOrd="2" destOrd="0" parTransId="{A3D9219D-7694-4E59-86B3-AA798E5938C4}" sibTransId="{2653AEB8-519F-44EE-B430-1584ACEB872C}"/>
    <dgm:cxn modelId="{4EC628F1-26B8-46C5-93CD-FE167F2EC1A1}" type="presOf" srcId="{604F999A-FF5B-4D53-9C9A-B6E991522CFC}" destId="{0939E412-E805-4ABE-A0D2-4DAF00FFB118}" srcOrd="0" destOrd="1" presId="urn:microsoft.com/office/officeart/2005/8/layout/vList2"/>
    <dgm:cxn modelId="{69F73054-F71B-4FAA-B259-DF5EC96E72AB}" type="presParOf" srcId="{15C82348-10C9-4028-8DC9-329C50B16BC9}" destId="{009778C4-EFD3-4C26-8CC0-959A3DE7150E}" srcOrd="0" destOrd="0" presId="urn:microsoft.com/office/officeart/2005/8/layout/vList2"/>
    <dgm:cxn modelId="{81DC51C2-473E-4619-B077-0C579DB76F5B}" type="presParOf" srcId="{15C82348-10C9-4028-8DC9-329C50B16BC9}" destId="{0939E412-E805-4ABE-A0D2-4DAF00FFB11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A2BEC8-847F-438D-A012-4A43A07231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5149FE-F90E-4493-B6D1-F3EBFCADC4CF}">
      <dgm:prSet phldrT="[Texto]"/>
      <dgm:spPr/>
      <dgm:t>
        <a:bodyPr/>
        <a:lstStyle/>
        <a:p>
          <a:pPr algn="ctr"/>
          <a:r>
            <a:rPr lang="pt-BR" b="1" dirty="0"/>
            <a:t>Responsável</a:t>
          </a:r>
        </a:p>
      </dgm:t>
    </dgm:pt>
    <dgm:pt modelId="{3A597756-8F30-4E35-B509-DCB03948D3E1}" type="parTrans" cxnId="{FF46EE44-7932-49B6-B62C-39671ECEA45C}">
      <dgm:prSet/>
      <dgm:spPr/>
      <dgm:t>
        <a:bodyPr/>
        <a:lstStyle/>
        <a:p>
          <a:endParaRPr lang="pt-BR"/>
        </a:p>
      </dgm:t>
    </dgm:pt>
    <dgm:pt modelId="{5AE9A6B0-2D14-45BD-83A5-5EBAC00156E0}" type="sibTrans" cxnId="{FF46EE44-7932-49B6-B62C-39671ECEA45C}">
      <dgm:prSet/>
      <dgm:spPr/>
      <dgm:t>
        <a:bodyPr/>
        <a:lstStyle/>
        <a:p>
          <a:endParaRPr lang="pt-BR"/>
        </a:p>
      </dgm:t>
    </dgm:pt>
    <dgm:pt modelId="{AEE755A0-2699-41F9-AA06-C45415050C5C}">
      <dgm:prSet phldrT="[Texto]" phldr="1"/>
      <dgm:spPr/>
      <dgm:t>
        <a:bodyPr/>
        <a:lstStyle/>
        <a:p>
          <a:endParaRPr lang="pt-BR" dirty="0"/>
        </a:p>
      </dgm:t>
    </dgm:pt>
    <dgm:pt modelId="{20863D81-7B6C-49A5-B834-EE69D2432EEF}" type="parTrans" cxnId="{90627C3F-A96F-4F6B-A512-A9FD0BE33BBB}">
      <dgm:prSet/>
      <dgm:spPr/>
      <dgm:t>
        <a:bodyPr/>
        <a:lstStyle/>
        <a:p>
          <a:endParaRPr lang="pt-BR"/>
        </a:p>
      </dgm:t>
    </dgm:pt>
    <dgm:pt modelId="{1ACD867E-8844-410A-8282-73982F5E9390}" type="sibTrans" cxnId="{90627C3F-A96F-4F6B-A512-A9FD0BE33BBB}">
      <dgm:prSet/>
      <dgm:spPr/>
      <dgm:t>
        <a:bodyPr/>
        <a:lstStyle/>
        <a:p>
          <a:endParaRPr lang="pt-BR"/>
        </a:p>
      </dgm:t>
    </dgm:pt>
    <dgm:pt modelId="{215ABE8A-945E-4DC0-9207-67606011AD13}">
      <dgm:prSet phldrT="[Texto]"/>
      <dgm:spPr/>
      <dgm:t>
        <a:bodyPr/>
        <a:lstStyle/>
        <a:p>
          <a:pPr algn="ctr"/>
          <a:r>
            <a:rPr lang="pt-BR" b="1" dirty="0"/>
            <a:t>Prazo</a:t>
          </a:r>
        </a:p>
      </dgm:t>
    </dgm:pt>
    <dgm:pt modelId="{C5BCB33C-0BB1-40FB-B61F-6A5F22227B3B}" type="parTrans" cxnId="{A5C5736B-FF9C-4D6D-9F21-A8FC87109236}">
      <dgm:prSet/>
      <dgm:spPr/>
      <dgm:t>
        <a:bodyPr/>
        <a:lstStyle/>
        <a:p>
          <a:endParaRPr lang="pt-BR"/>
        </a:p>
      </dgm:t>
    </dgm:pt>
    <dgm:pt modelId="{625078E0-333C-48AF-AE50-54ACAE99869A}" type="sibTrans" cxnId="{A5C5736B-FF9C-4D6D-9F21-A8FC87109236}">
      <dgm:prSet/>
      <dgm:spPr/>
      <dgm:t>
        <a:bodyPr/>
        <a:lstStyle/>
        <a:p>
          <a:endParaRPr lang="pt-BR"/>
        </a:p>
      </dgm:t>
    </dgm:pt>
    <dgm:pt modelId="{DF2BC83D-C6B2-4929-B2D0-A238DA388FA8}">
      <dgm:prSet phldrT="[Texto]" phldr="1"/>
      <dgm:spPr/>
      <dgm:t>
        <a:bodyPr/>
        <a:lstStyle/>
        <a:p>
          <a:endParaRPr lang="pt-BR" dirty="0"/>
        </a:p>
      </dgm:t>
    </dgm:pt>
    <dgm:pt modelId="{1971E066-F31F-4BF3-8A62-AB2DC9440E39}" type="parTrans" cxnId="{95833A19-6C02-4D31-8539-0FAC54420067}">
      <dgm:prSet/>
      <dgm:spPr/>
      <dgm:t>
        <a:bodyPr/>
        <a:lstStyle/>
        <a:p>
          <a:endParaRPr lang="pt-BR"/>
        </a:p>
      </dgm:t>
    </dgm:pt>
    <dgm:pt modelId="{E2B21854-192C-4432-99DB-300D81375914}" type="sibTrans" cxnId="{95833A19-6C02-4D31-8539-0FAC54420067}">
      <dgm:prSet/>
      <dgm:spPr/>
      <dgm:t>
        <a:bodyPr/>
        <a:lstStyle/>
        <a:p>
          <a:endParaRPr lang="pt-BR"/>
        </a:p>
      </dgm:t>
    </dgm:pt>
    <dgm:pt modelId="{B75921FB-AB5A-4199-94A7-29D94E1AA162}">
      <dgm:prSet phldrT="[Texto]"/>
      <dgm:spPr/>
      <dgm:t>
        <a:bodyPr/>
        <a:lstStyle/>
        <a:p>
          <a:pPr algn="ctr"/>
          <a:r>
            <a:rPr lang="pt-BR" b="1" dirty="0"/>
            <a:t>Status</a:t>
          </a:r>
        </a:p>
      </dgm:t>
    </dgm:pt>
    <dgm:pt modelId="{89226498-C85B-460B-9EA9-D16BF480CBD8}" type="parTrans" cxnId="{FE00E483-47AE-4858-A43E-A5C1B431B7CE}">
      <dgm:prSet/>
      <dgm:spPr/>
      <dgm:t>
        <a:bodyPr/>
        <a:lstStyle/>
        <a:p>
          <a:endParaRPr lang="pt-BR"/>
        </a:p>
      </dgm:t>
    </dgm:pt>
    <dgm:pt modelId="{9B211892-C216-4644-A570-BC943EB9A6A6}" type="sibTrans" cxnId="{FE00E483-47AE-4858-A43E-A5C1B431B7CE}">
      <dgm:prSet/>
      <dgm:spPr/>
      <dgm:t>
        <a:bodyPr/>
        <a:lstStyle/>
        <a:p>
          <a:endParaRPr lang="pt-BR"/>
        </a:p>
      </dgm:t>
    </dgm:pt>
    <dgm:pt modelId="{15C82348-10C9-4028-8DC9-329C50B16BC9}" type="pres">
      <dgm:prSet presAssocID="{42A2BEC8-847F-438D-A012-4A43A072314A}" presName="linear" presStyleCnt="0">
        <dgm:presLayoutVars>
          <dgm:animLvl val="lvl"/>
          <dgm:resizeHandles val="exact"/>
        </dgm:presLayoutVars>
      </dgm:prSet>
      <dgm:spPr/>
    </dgm:pt>
    <dgm:pt modelId="{009778C4-EFD3-4C26-8CC0-959A3DE7150E}" type="pres">
      <dgm:prSet presAssocID="{B45149FE-F90E-4493-B6D1-F3EBFCADC4CF}" presName="parentText" presStyleLbl="node1" presStyleIdx="0" presStyleCnt="3" custScaleY="42983" custLinFactNeighborY="-62986">
        <dgm:presLayoutVars>
          <dgm:chMax val="0"/>
          <dgm:bulletEnabled val="1"/>
        </dgm:presLayoutVars>
      </dgm:prSet>
      <dgm:spPr/>
    </dgm:pt>
    <dgm:pt modelId="{0939E412-E805-4ABE-A0D2-4DAF00FFB118}" type="pres">
      <dgm:prSet presAssocID="{B45149FE-F90E-4493-B6D1-F3EBFCADC4CF}" presName="childText" presStyleLbl="revTx" presStyleIdx="0" presStyleCnt="2" custScaleY="47117" custLinFactNeighborX="2004" custLinFactNeighborY="-37575">
        <dgm:presLayoutVars>
          <dgm:bulletEnabled val="1"/>
        </dgm:presLayoutVars>
      </dgm:prSet>
      <dgm:spPr/>
    </dgm:pt>
    <dgm:pt modelId="{151AD5F0-95D2-4B93-8852-4C5B125368F7}" type="pres">
      <dgm:prSet presAssocID="{215ABE8A-945E-4DC0-9207-67606011AD13}" presName="parentText" presStyleLbl="node1" presStyleIdx="1" presStyleCnt="3" custScaleY="34604" custLinFactNeighborY="-32029">
        <dgm:presLayoutVars>
          <dgm:chMax val="0"/>
          <dgm:bulletEnabled val="1"/>
        </dgm:presLayoutVars>
      </dgm:prSet>
      <dgm:spPr/>
    </dgm:pt>
    <dgm:pt modelId="{4D7E485C-6870-4455-AE2B-1D57D1B87412}" type="pres">
      <dgm:prSet presAssocID="{215ABE8A-945E-4DC0-9207-67606011AD13}" presName="childText" presStyleLbl="revTx" presStyleIdx="1" presStyleCnt="2" custLinFactNeighborY="-17938">
        <dgm:presLayoutVars>
          <dgm:bulletEnabled val="1"/>
        </dgm:presLayoutVars>
      </dgm:prSet>
      <dgm:spPr/>
    </dgm:pt>
    <dgm:pt modelId="{B6E4929F-0E41-4694-8390-C6BB504985C1}" type="pres">
      <dgm:prSet presAssocID="{B75921FB-AB5A-4199-94A7-29D94E1AA162}" presName="parentText" presStyleLbl="node1" presStyleIdx="2" presStyleCnt="3" custScaleY="34604" custLinFactNeighborY="-67653">
        <dgm:presLayoutVars>
          <dgm:chMax val="0"/>
          <dgm:bulletEnabled val="1"/>
        </dgm:presLayoutVars>
      </dgm:prSet>
      <dgm:spPr/>
    </dgm:pt>
  </dgm:ptLst>
  <dgm:cxnLst>
    <dgm:cxn modelId="{95833A19-6C02-4D31-8539-0FAC54420067}" srcId="{215ABE8A-945E-4DC0-9207-67606011AD13}" destId="{DF2BC83D-C6B2-4929-B2D0-A238DA388FA8}" srcOrd="0" destOrd="0" parTransId="{1971E066-F31F-4BF3-8A62-AB2DC9440E39}" sibTransId="{E2B21854-192C-4432-99DB-300D81375914}"/>
    <dgm:cxn modelId="{19462B3B-1C74-4183-9510-F7B4A166040A}" type="presOf" srcId="{42A2BEC8-847F-438D-A012-4A43A072314A}" destId="{15C82348-10C9-4028-8DC9-329C50B16BC9}" srcOrd="0" destOrd="0" presId="urn:microsoft.com/office/officeart/2005/8/layout/vList2"/>
    <dgm:cxn modelId="{90627C3F-A96F-4F6B-A512-A9FD0BE33BBB}" srcId="{B45149FE-F90E-4493-B6D1-F3EBFCADC4CF}" destId="{AEE755A0-2699-41F9-AA06-C45415050C5C}" srcOrd="0" destOrd="0" parTransId="{20863D81-7B6C-49A5-B834-EE69D2432EEF}" sibTransId="{1ACD867E-8844-410A-8282-73982F5E9390}"/>
    <dgm:cxn modelId="{461AD544-522B-4B04-B7B3-E2B0C87CD8A2}" type="presOf" srcId="{AEE755A0-2699-41F9-AA06-C45415050C5C}" destId="{0939E412-E805-4ABE-A0D2-4DAF00FFB118}" srcOrd="0" destOrd="0" presId="urn:microsoft.com/office/officeart/2005/8/layout/vList2"/>
    <dgm:cxn modelId="{FF46EE44-7932-49B6-B62C-39671ECEA45C}" srcId="{42A2BEC8-847F-438D-A012-4A43A072314A}" destId="{B45149FE-F90E-4493-B6D1-F3EBFCADC4CF}" srcOrd="0" destOrd="0" parTransId="{3A597756-8F30-4E35-B509-DCB03948D3E1}" sibTransId="{5AE9A6B0-2D14-45BD-83A5-5EBAC00156E0}"/>
    <dgm:cxn modelId="{EC95F366-91F3-4A4B-B963-D395ECC4F96E}" type="presOf" srcId="{215ABE8A-945E-4DC0-9207-67606011AD13}" destId="{151AD5F0-95D2-4B93-8852-4C5B125368F7}" srcOrd="0" destOrd="0" presId="urn:microsoft.com/office/officeart/2005/8/layout/vList2"/>
    <dgm:cxn modelId="{A5C5736B-FF9C-4D6D-9F21-A8FC87109236}" srcId="{42A2BEC8-847F-438D-A012-4A43A072314A}" destId="{215ABE8A-945E-4DC0-9207-67606011AD13}" srcOrd="1" destOrd="0" parTransId="{C5BCB33C-0BB1-40FB-B61F-6A5F22227B3B}" sibTransId="{625078E0-333C-48AF-AE50-54ACAE99869A}"/>
    <dgm:cxn modelId="{FE00E483-47AE-4858-A43E-A5C1B431B7CE}" srcId="{42A2BEC8-847F-438D-A012-4A43A072314A}" destId="{B75921FB-AB5A-4199-94A7-29D94E1AA162}" srcOrd="2" destOrd="0" parTransId="{89226498-C85B-460B-9EA9-D16BF480CBD8}" sibTransId="{9B211892-C216-4644-A570-BC943EB9A6A6}"/>
    <dgm:cxn modelId="{4FFB6B84-F4AC-4E77-AB47-F6EBE90162CC}" type="presOf" srcId="{DF2BC83D-C6B2-4929-B2D0-A238DA388FA8}" destId="{4D7E485C-6870-4455-AE2B-1D57D1B87412}" srcOrd="0" destOrd="0" presId="urn:microsoft.com/office/officeart/2005/8/layout/vList2"/>
    <dgm:cxn modelId="{7AA706BB-E69B-45ED-86FE-6855A688586C}" type="presOf" srcId="{B75921FB-AB5A-4199-94A7-29D94E1AA162}" destId="{B6E4929F-0E41-4694-8390-C6BB504985C1}" srcOrd="0" destOrd="0" presId="urn:microsoft.com/office/officeart/2005/8/layout/vList2"/>
    <dgm:cxn modelId="{B03513D1-7C2A-44AA-9CD7-F5EB2C49DD54}" type="presOf" srcId="{B45149FE-F90E-4493-B6D1-F3EBFCADC4CF}" destId="{009778C4-EFD3-4C26-8CC0-959A3DE7150E}" srcOrd="0" destOrd="0" presId="urn:microsoft.com/office/officeart/2005/8/layout/vList2"/>
    <dgm:cxn modelId="{A5B25D23-0C2C-415F-891B-8EB79F7BEB75}" type="presParOf" srcId="{15C82348-10C9-4028-8DC9-329C50B16BC9}" destId="{009778C4-EFD3-4C26-8CC0-959A3DE7150E}" srcOrd="0" destOrd="0" presId="urn:microsoft.com/office/officeart/2005/8/layout/vList2"/>
    <dgm:cxn modelId="{54A686D1-D4B0-490B-AF3F-64E9980BAA2A}" type="presParOf" srcId="{15C82348-10C9-4028-8DC9-329C50B16BC9}" destId="{0939E412-E805-4ABE-A0D2-4DAF00FFB118}" srcOrd="1" destOrd="0" presId="urn:microsoft.com/office/officeart/2005/8/layout/vList2"/>
    <dgm:cxn modelId="{8D821BE3-D61C-4700-BC63-26037CC1C64F}" type="presParOf" srcId="{15C82348-10C9-4028-8DC9-329C50B16BC9}" destId="{151AD5F0-95D2-4B93-8852-4C5B125368F7}" srcOrd="2" destOrd="0" presId="urn:microsoft.com/office/officeart/2005/8/layout/vList2"/>
    <dgm:cxn modelId="{6BDA4FEB-799D-43D6-B9A4-1AC24F5BAD8E}" type="presParOf" srcId="{15C82348-10C9-4028-8DC9-329C50B16BC9}" destId="{4D7E485C-6870-4455-AE2B-1D57D1B87412}" srcOrd="3" destOrd="0" presId="urn:microsoft.com/office/officeart/2005/8/layout/vList2"/>
    <dgm:cxn modelId="{CF50E307-4F5B-431E-A71D-3F9778E39758}" type="presParOf" srcId="{15C82348-10C9-4028-8DC9-329C50B16BC9}" destId="{B6E4929F-0E41-4694-8390-C6BB504985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2A2BEC8-847F-438D-A012-4A43A07231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5149FE-F90E-4493-B6D1-F3EBFCADC4CF}">
      <dgm:prSet phldrT="[Texto]" custT="1"/>
      <dgm:spPr/>
      <dgm:t>
        <a:bodyPr/>
        <a:lstStyle/>
        <a:p>
          <a:pPr algn="ctr"/>
          <a:r>
            <a:rPr lang="pt-BR" sz="2000" b="1" dirty="0"/>
            <a:t>Compras</a:t>
          </a:r>
        </a:p>
      </dgm:t>
    </dgm:pt>
    <dgm:pt modelId="{3A597756-8F30-4E35-B509-DCB03948D3E1}" type="parTrans" cxnId="{FF46EE44-7932-49B6-B62C-39671ECEA45C}">
      <dgm:prSet/>
      <dgm:spPr/>
      <dgm:t>
        <a:bodyPr/>
        <a:lstStyle/>
        <a:p>
          <a:endParaRPr lang="pt-BR"/>
        </a:p>
      </dgm:t>
    </dgm:pt>
    <dgm:pt modelId="{5AE9A6B0-2D14-45BD-83A5-5EBAC00156E0}" type="sibTrans" cxnId="{FF46EE44-7932-49B6-B62C-39671ECEA45C}">
      <dgm:prSet/>
      <dgm:spPr/>
      <dgm:t>
        <a:bodyPr/>
        <a:lstStyle/>
        <a:p>
          <a:endParaRPr lang="pt-BR"/>
        </a:p>
      </dgm:t>
    </dgm:pt>
    <dgm:pt modelId="{AEE755A0-2699-41F9-AA06-C45415050C5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dirty="0">
              <a:solidFill>
                <a:schemeClr val="bg1">
                  <a:lumMod val="50000"/>
                </a:schemeClr>
              </a:solidFill>
            </a:rPr>
            <a:t>Ajustes e atualização dos critérios de classificação de produtos, de acordo com os critérios estabelecidos.</a:t>
          </a:r>
        </a:p>
      </dgm:t>
    </dgm:pt>
    <dgm:pt modelId="{20863D81-7B6C-49A5-B834-EE69D2432EEF}" type="parTrans" cxnId="{90627C3F-A96F-4F6B-A512-A9FD0BE33BBB}">
      <dgm:prSet/>
      <dgm:spPr/>
      <dgm:t>
        <a:bodyPr/>
        <a:lstStyle/>
        <a:p>
          <a:endParaRPr lang="pt-BR"/>
        </a:p>
      </dgm:t>
    </dgm:pt>
    <dgm:pt modelId="{1ACD867E-8844-410A-8282-73982F5E9390}" type="sibTrans" cxnId="{90627C3F-A96F-4F6B-A512-A9FD0BE33BBB}">
      <dgm:prSet/>
      <dgm:spPr/>
      <dgm:t>
        <a:bodyPr/>
        <a:lstStyle/>
        <a:p>
          <a:endParaRPr lang="pt-BR"/>
        </a:p>
      </dgm:t>
    </dgm:pt>
    <dgm:pt modelId="{FAA51501-6411-4A07-AF78-D48418C88F06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dirty="0">
              <a:solidFill>
                <a:schemeClr val="bg1">
                  <a:lumMod val="50000"/>
                </a:schemeClr>
              </a:solidFill>
            </a:rPr>
            <a:t>Formalização de contratos de compra</a:t>
          </a:r>
        </a:p>
      </dgm:t>
    </dgm:pt>
    <dgm:pt modelId="{DBF24CE3-8AE2-4933-8530-07723F816D2C}" type="parTrans" cxnId="{5D400562-D578-4938-ACD0-AFA860590739}">
      <dgm:prSet/>
      <dgm:spPr/>
    </dgm:pt>
    <dgm:pt modelId="{E55C187B-297B-4BA5-8550-D93E5450F424}" type="sibTrans" cxnId="{5D400562-D578-4938-ACD0-AFA860590739}">
      <dgm:prSet/>
      <dgm:spPr/>
    </dgm:pt>
    <dgm:pt modelId="{83225033-E006-4D0B-9E0A-707D0B512D8F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dirty="0">
              <a:solidFill>
                <a:schemeClr val="bg1">
                  <a:lumMod val="50000"/>
                </a:schemeClr>
              </a:solidFill>
            </a:rPr>
            <a:t>Critérios diferenciados para aprovação de Ordem de Compra</a:t>
          </a:r>
        </a:p>
      </dgm:t>
    </dgm:pt>
    <dgm:pt modelId="{0A975BB5-9835-46F5-A2B0-63E1D80860A1}" type="parTrans" cxnId="{E3A4BE32-4512-49AE-A94D-2A0188F315F3}">
      <dgm:prSet/>
      <dgm:spPr/>
    </dgm:pt>
    <dgm:pt modelId="{4DFCCD85-0FEA-4A15-B4B1-2CB9D5ACB287}" type="sibTrans" cxnId="{E3A4BE32-4512-49AE-A94D-2A0188F315F3}">
      <dgm:prSet/>
      <dgm:spPr/>
    </dgm:pt>
    <dgm:pt modelId="{0A7A4B6B-0E83-4AB0-9F3A-B973E9B22BD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dirty="0">
              <a:solidFill>
                <a:schemeClr val="bg1">
                  <a:lumMod val="50000"/>
                </a:schemeClr>
              </a:solidFill>
            </a:rPr>
            <a:t>Formalização e documentação junto aos  entes Contratantes para aquisição de Bens Permanentes.</a:t>
          </a:r>
        </a:p>
      </dgm:t>
    </dgm:pt>
    <dgm:pt modelId="{258F9BB6-2411-418B-AA68-7CFE21435BEC}" type="parTrans" cxnId="{E5C08D42-69C3-4BEB-8B06-33158EE69A26}">
      <dgm:prSet/>
      <dgm:spPr/>
    </dgm:pt>
    <dgm:pt modelId="{C478303B-3594-4B2F-BEE3-0FBA2498757C}" type="sibTrans" cxnId="{E5C08D42-69C3-4BEB-8B06-33158EE69A26}">
      <dgm:prSet/>
      <dgm:spPr/>
    </dgm:pt>
    <dgm:pt modelId="{15C82348-10C9-4028-8DC9-329C50B16BC9}" type="pres">
      <dgm:prSet presAssocID="{42A2BEC8-847F-438D-A012-4A43A072314A}" presName="linear" presStyleCnt="0">
        <dgm:presLayoutVars>
          <dgm:animLvl val="lvl"/>
          <dgm:resizeHandles val="exact"/>
        </dgm:presLayoutVars>
      </dgm:prSet>
      <dgm:spPr/>
    </dgm:pt>
    <dgm:pt modelId="{009778C4-EFD3-4C26-8CC0-959A3DE7150E}" type="pres">
      <dgm:prSet presAssocID="{B45149FE-F90E-4493-B6D1-F3EBFCADC4CF}" presName="parentText" presStyleLbl="node1" presStyleIdx="0" presStyleCnt="1" custScaleY="123047" custLinFactNeighborY="-69765">
        <dgm:presLayoutVars>
          <dgm:chMax val="0"/>
          <dgm:bulletEnabled val="1"/>
        </dgm:presLayoutVars>
      </dgm:prSet>
      <dgm:spPr/>
    </dgm:pt>
    <dgm:pt modelId="{0939E412-E805-4ABE-A0D2-4DAF00FFB118}" type="pres">
      <dgm:prSet presAssocID="{B45149FE-F90E-4493-B6D1-F3EBFCADC4CF}" presName="childText" presStyleLbl="revTx" presStyleIdx="0" presStyleCnt="1" custScaleY="426119" custLinFactNeighborY="5001">
        <dgm:presLayoutVars>
          <dgm:bulletEnabled val="1"/>
        </dgm:presLayoutVars>
      </dgm:prSet>
      <dgm:spPr/>
    </dgm:pt>
  </dgm:ptLst>
  <dgm:cxnLst>
    <dgm:cxn modelId="{77AEE501-FBAC-42FB-A9F6-520B018411ED}" type="presOf" srcId="{83225033-E006-4D0B-9E0A-707D0B512D8F}" destId="{0939E412-E805-4ABE-A0D2-4DAF00FFB118}" srcOrd="0" destOrd="2" presId="urn:microsoft.com/office/officeart/2005/8/layout/vList2"/>
    <dgm:cxn modelId="{7B18C027-63C0-42B3-9134-524D57726265}" type="presOf" srcId="{FAA51501-6411-4A07-AF78-D48418C88F06}" destId="{0939E412-E805-4ABE-A0D2-4DAF00FFB118}" srcOrd="0" destOrd="1" presId="urn:microsoft.com/office/officeart/2005/8/layout/vList2"/>
    <dgm:cxn modelId="{E3A4BE32-4512-49AE-A94D-2A0188F315F3}" srcId="{B45149FE-F90E-4493-B6D1-F3EBFCADC4CF}" destId="{83225033-E006-4D0B-9E0A-707D0B512D8F}" srcOrd="2" destOrd="0" parTransId="{0A975BB5-9835-46F5-A2B0-63E1D80860A1}" sibTransId="{4DFCCD85-0FEA-4A15-B4B1-2CB9D5ACB287}"/>
    <dgm:cxn modelId="{90627C3F-A96F-4F6B-A512-A9FD0BE33BBB}" srcId="{B45149FE-F90E-4493-B6D1-F3EBFCADC4CF}" destId="{AEE755A0-2699-41F9-AA06-C45415050C5C}" srcOrd="0" destOrd="0" parTransId="{20863D81-7B6C-49A5-B834-EE69D2432EEF}" sibTransId="{1ACD867E-8844-410A-8282-73982F5E9390}"/>
    <dgm:cxn modelId="{5D400562-D578-4938-ACD0-AFA860590739}" srcId="{B45149FE-F90E-4493-B6D1-F3EBFCADC4CF}" destId="{FAA51501-6411-4A07-AF78-D48418C88F06}" srcOrd="1" destOrd="0" parTransId="{DBF24CE3-8AE2-4933-8530-07723F816D2C}" sibTransId="{E55C187B-297B-4BA5-8550-D93E5450F424}"/>
    <dgm:cxn modelId="{E5C08D42-69C3-4BEB-8B06-33158EE69A26}" srcId="{B45149FE-F90E-4493-B6D1-F3EBFCADC4CF}" destId="{0A7A4B6B-0E83-4AB0-9F3A-B973E9B22BD4}" srcOrd="3" destOrd="0" parTransId="{258F9BB6-2411-418B-AA68-7CFE21435BEC}" sibTransId="{C478303B-3594-4B2F-BEE3-0FBA2498757C}"/>
    <dgm:cxn modelId="{FF46EE44-7932-49B6-B62C-39671ECEA45C}" srcId="{42A2BEC8-847F-438D-A012-4A43A072314A}" destId="{B45149FE-F90E-4493-B6D1-F3EBFCADC4CF}" srcOrd="0" destOrd="0" parTransId="{3A597756-8F30-4E35-B509-DCB03948D3E1}" sibTransId="{5AE9A6B0-2D14-45BD-83A5-5EBAC00156E0}"/>
    <dgm:cxn modelId="{D46F33A7-D926-4054-B4F7-917964794763}" type="presOf" srcId="{AEE755A0-2699-41F9-AA06-C45415050C5C}" destId="{0939E412-E805-4ABE-A0D2-4DAF00FFB118}" srcOrd="0" destOrd="0" presId="urn:microsoft.com/office/officeart/2005/8/layout/vList2"/>
    <dgm:cxn modelId="{C8540BBF-603F-4C22-ABAA-046084C7DF74}" type="presOf" srcId="{0A7A4B6B-0E83-4AB0-9F3A-B973E9B22BD4}" destId="{0939E412-E805-4ABE-A0D2-4DAF00FFB118}" srcOrd="0" destOrd="3" presId="urn:microsoft.com/office/officeart/2005/8/layout/vList2"/>
    <dgm:cxn modelId="{83C9CCD4-155E-4010-A588-AC05BE596CF2}" type="presOf" srcId="{B45149FE-F90E-4493-B6D1-F3EBFCADC4CF}" destId="{009778C4-EFD3-4C26-8CC0-959A3DE7150E}" srcOrd="0" destOrd="0" presId="urn:microsoft.com/office/officeart/2005/8/layout/vList2"/>
    <dgm:cxn modelId="{145D5CE3-5EE7-4B6A-8A10-77C17B1EF425}" type="presOf" srcId="{42A2BEC8-847F-438D-A012-4A43A072314A}" destId="{15C82348-10C9-4028-8DC9-329C50B16BC9}" srcOrd="0" destOrd="0" presId="urn:microsoft.com/office/officeart/2005/8/layout/vList2"/>
    <dgm:cxn modelId="{F6B8DE24-1870-4496-A63F-7AE9947B2914}" type="presParOf" srcId="{15C82348-10C9-4028-8DC9-329C50B16BC9}" destId="{009778C4-EFD3-4C26-8CC0-959A3DE7150E}" srcOrd="0" destOrd="0" presId="urn:microsoft.com/office/officeart/2005/8/layout/vList2"/>
    <dgm:cxn modelId="{4349430D-AEF7-4DC8-B996-7241CBE809C6}" type="presParOf" srcId="{15C82348-10C9-4028-8DC9-329C50B16BC9}" destId="{0939E412-E805-4ABE-A0D2-4DAF00FFB11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2A2BEC8-847F-438D-A012-4A43A07231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5149FE-F90E-4493-B6D1-F3EBFCADC4CF}">
      <dgm:prSet phldrT="[Texto]"/>
      <dgm:spPr/>
      <dgm:t>
        <a:bodyPr/>
        <a:lstStyle/>
        <a:p>
          <a:pPr algn="ctr"/>
          <a:r>
            <a:rPr lang="pt-BR" b="1" dirty="0"/>
            <a:t>Responsável</a:t>
          </a:r>
        </a:p>
      </dgm:t>
    </dgm:pt>
    <dgm:pt modelId="{3A597756-8F30-4E35-B509-DCB03948D3E1}" type="parTrans" cxnId="{FF46EE44-7932-49B6-B62C-39671ECEA45C}">
      <dgm:prSet/>
      <dgm:spPr/>
      <dgm:t>
        <a:bodyPr/>
        <a:lstStyle/>
        <a:p>
          <a:endParaRPr lang="pt-BR"/>
        </a:p>
      </dgm:t>
    </dgm:pt>
    <dgm:pt modelId="{5AE9A6B0-2D14-45BD-83A5-5EBAC00156E0}" type="sibTrans" cxnId="{FF46EE44-7932-49B6-B62C-39671ECEA45C}">
      <dgm:prSet/>
      <dgm:spPr/>
      <dgm:t>
        <a:bodyPr/>
        <a:lstStyle/>
        <a:p>
          <a:endParaRPr lang="pt-BR"/>
        </a:p>
      </dgm:t>
    </dgm:pt>
    <dgm:pt modelId="{AEE755A0-2699-41F9-AA06-C45415050C5C}">
      <dgm:prSet phldrT="[Texto]" phldr="1"/>
      <dgm:spPr/>
      <dgm:t>
        <a:bodyPr/>
        <a:lstStyle/>
        <a:p>
          <a:endParaRPr lang="pt-BR" dirty="0"/>
        </a:p>
      </dgm:t>
    </dgm:pt>
    <dgm:pt modelId="{20863D81-7B6C-49A5-B834-EE69D2432EEF}" type="parTrans" cxnId="{90627C3F-A96F-4F6B-A512-A9FD0BE33BBB}">
      <dgm:prSet/>
      <dgm:spPr/>
      <dgm:t>
        <a:bodyPr/>
        <a:lstStyle/>
        <a:p>
          <a:endParaRPr lang="pt-BR"/>
        </a:p>
      </dgm:t>
    </dgm:pt>
    <dgm:pt modelId="{1ACD867E-8844-410A-8282-73982F5E9390}" type="sibTrans" cxnId="{90627C3F-A96F-4F6B-A512-A9FD0BE33BBB}">
      <dgm:prSet/>
      <dgm:spPr/>
      <dgm:t>
        <a:bodyPr/>
        <a:lstStyle/>
        <a:p>
          <a:endParaRPr lang="pt-BR"/>
        </a:p>
      </dgm:t>
    </dgm:pt>
    <dgm:pt modelId="{215ABE8A-945E-4DC0-9207-67606011AD13}">
      <dgm:prSet phldrT="[Texto]"/>
      <dgm:spPr/>
      <dgm:t>
        <a:bodyPr/>
        <a:lstStyle/>
        <a:p>
          <a:pPr algn="ctr"/>
          <a:r>
            <a:rPr lang="pt-BR" b="1" dirty="0"/>
            <a:t>Prazo</a:t>
          </a:r>
        </a:p>
      </dgm:t>
    </dgm:pt>
    <dgm:pt modelId="{C5BCB33C-0BB1-40FB-B61F-6A5F22227B3B}" type="parTrans" cxnId="{A5C5736B-FF9C-4D6D-9F21-A8FC87109236}">
      <dgm:prSet/>
      <dgm:spPr/>
      <dgm:t>
        <a:bodyPr/>
        <a:lstStyle/>
        <a:p>
          <a:endParaRPr lang="pt-BR"/>
        </a:p>
      </dgm:t>
    </dgm:pt>
    <dgm:pt modelId="{625078E0-333C-48AF-AE50-54ACAE99869A}" type="sibTrans" cxnId="{A5C5736B-FF9C-4D6D-9F21-A8FC87109236}">
      <dgm:prSet/>
      <dgm:spPr/>
      <dgm:t>
        <a:bodyPr/>
        <a:lstStyle/>
        <a:p>
          <a:endParaRPr lang="pt-BR"/>
        </a:p>
      </dgm:t>
    </dgm:pt>
    <dgm:pt modelId="{DF2BC83D-C6B2-4929-B2D0-A238DA388FA8}">
      <dgm:prSet phldrT="[Texto]" phldr="1"/>
      <dgm:spPr/>
      <dgm:t>
        <a:bodyPr/>
        <a:lstStyle/>
        <a:p>
          <a:endParaRPr lang="pt-BR" dirty="0"/>
        </a:p>
      </dgm:t>
    </dgm:pt>
    <dgm:pt modelId="{1971E066-F31F-4BF3-8A62-AB2DC9440E39}" type="parTrans" cxnId="{95833A19-6C02-4D31-8539-0FAC54420067}">
      <dgm:prSet/>
      <dgm:spPr/>
      <dgm:t>
        <a:bodyPr/>
        <a:lstStyle/>
        <a:p>
          <a:endParaRPr lang="pt-BR"/>
        </a:p>
      </dgm:t>
    </dgm:pt>
    <dgm:pt modelId="{E2B21854-192C-4432-99DB-300D81375914}" type="sibTrans" cxnId="{95833A19-6C02-4D31-8539-0FAC54420067}">
      <dgm:prSet/>
      <dgm:spPr/>
      <dgm:t>
        <a:bodyPr/>
        <a:lstStyle/>
        <a:p>
          <a:endParaRPr lang="pt-BR"/>
        </a:p>
      </dgm:t>
    </dgm:pt>
    <dgm:pt modelId="{B75921FB-AB5A-4199-94A7-29D94E1AA162}">
      <dgm:prSet phldrT="[Texto]"/>
      <dgm:spPr/>
      <dgm:t>
        <a:bodyPr/>
        <a:lstStyle/>
        <a:p>
          <a:pPr algn="ctr"/>
          <a:r>
            <a:rPr lang="pt-BR" b="1" dirty="0"/>
            <a:t>Status</a:t>
          </a:r>
        </a:p>
      </dgm:t>
    </dgm:pt>
    <dgm:pt modelId="{89226498-C85B-460B-9EA9-D16BF480CBD8}" type="parTrans" cxnId="{FE00E483-47AE-4858-A43E-A5C1B431B7CE}">
      <dgm:prSet/>
      <dgm:spPr/>
      <dgm:t>
        <a:bodyPr/>
        <a:lstStyle/>
        <a:p>
          <a:endParaRPr lang="pt-BR"/>
        </a:p>
      </dgm:t>
    </dgm:pt>
    <dgm:pt modelId="{9B211892-C216-4644-A570-BC943EB9A6A6}" type="sibTrans" cxnId="{FE00E483-47AE-4858-A43E-A5C1B431B7CE}">
      <dgm:prSet/>
      <dgm:spPr/>
      <dgm:t>
        <a:bodyPr/>
        <a:lstStyle/>
        <a:p>
          <a:endParaRPr lang="pt-BR"/>
        </a:p>
      </dgm:t>
    </dgm:pt>
    <dgm:pt modelId="{15C82348-10C9-4028-8DC9-329C50B16BC9}" type="pres">
      <dgm:prSet presAssocID="{42A2BEC8-847F-438D-A012-4A43A072314A}" presName="linear" presStyleCnt="0">
        <dgm:presLayoutVars>
          <dgm:animLvl val="lvl"/>
          <dgm:resizeHandles val="exact"/>
        </dgm:presLayoutVars>
      </dgm:prSet>
      <dgm:spPr/>
    </dgm:pt>
    <dgm:pt modelId="{009778C4-EFD3-4C26-8CC0-959A3DE7150E}" type="pres">
      <dgm:prSet presAssocID="{B45149FE-F90E-4493-B6D1-F3EBFCADC4CF}" presName="parentText" presStyleLbl="node1" presStyleIdx="0" presStyleCnt="3" custScaleY="42983" custLinFactNeighborY="-62986">
        <dgm:presLayoutVars>
          <dgm:chMax val="0"/>
          <dgm:bulletEnabled val="1"/>
        </dgm:presLayoutVars>
      </dgm:prSet>
      <dgm:spPr/>
    </dgm:pt>
    <dgm:pt modelId="{0939E412-E805-4ABE-A0D2-4DAF00FFB118}" type="pres">
      <dgm:prSet presAssocID="{B45149FE-F90E-4493-B6D1-F3EBFCADC4CF}" presName="childText" presStyleLbl="revTx" presStyleIdx="0" presStyleCnt="2" custScaleY="47117" custLinFactNeighborX="2004" custLinFactNeighborY="-37575">
        <dgm:presLayoutVars>
          <dgm:bulletEnabled val="1"/>
        </dgm:presLayoutVars>
      </dgm:prSet>
      <dgm:spPr/>
    </dgm:pt>
    <dgm:pt modelId="{151AD5F0-95D2-4B93-8852-4C5B125368F7}" type="pres">
      <dgm:prSet presAssocID="{215ABE8A-945E-4DC0-9207-67606011AD13}" presName="parentText" presStyleLbl="node1" presStyleIdx="1" presStyleCnt="3" custScaleY="34604" custLinFactNeighborY="-32029">
        <dgm:presLayoutVars>
          <dgm:chMax val="0"/>
          <dgm:bulletEnabled val="1"/>
        </dgm:presLayoutVars>
      </dgm:prSet>
      <dgm:spPr/>
    </dgm:pt>
    <dgm:pt modelId="{4D7E485C-6870-4455-AE2B-1D57D1B87412}" type="pres">
      <dgm:prSet presAssocID="{215ABE8A-945E-4DC0-9207-67606011AD13}" presName="childText" presStyleLbl="revTx" presStyleIdx="1" presStyleCnt="2" custLinFactNeighborY="-17938">
        <dgm:presLayoutVars>
          <dgm:bulletEnabled val="1"/>
        </dgm:presLayoutVars>
      </dgm:prSet>
      <dgm:spPr/>
    </dgm:pt>
    <dgm:pt modelId="{B6E4929F-0E41-4694-8390-C6BB504985C1}" type="pres">
      <dgm:prSet presAssocID="{B75921FB-AB5A-4199-94A7-29D94E1AA162}" presName="parentText" presStyleLbl="node1" presStyleIdx="2" presStyleCnt="3" custScaleY="34604" custLinFactNeighborY="-67653">
        <dgm:presLayoutVars>
          <dgm:chMax val="0"/>
          <dgm:bulletEnabled val="1"/>
        </dgm:presLayoutVars>
      </dgm:prSet>
      <dgm:spPr/>
    </dgm:pt>
  </dgm:ptLst>
  <dgm:cxnLst>
    <dgm:cxn modelId="{61B96C05-184A-474A-997D-AB76FDBA3702}" type="presOf" srcId="{B45149FE-F90E-4493-B6D1-F3EBFCADC4CF}" destId="{009778C4-EFD3-4C26-8CC0-959A3DE7150E}" srcOrd="0" destOrd="0" presId="urn:microsoft.com/office/officeart/2005/8/layout/vList2"/>
    <dgm:cxn modelId="{95833A19-6C02-4D31-8539-0FAC54420067}" srcId="{215ABE8A-945E-4DC0-9207-67606011AD13}" destId="{DF2BC83D-C6B2-4929-B2D0-A238DA388FA8}" srcOrd="0" destOrd="0" parTransId="{1971E066-F31F-4BF3-8A62-AB2DC9440E39}" sibTransId="{E2B21854-192C-4432-99DB-300D81375914}"/>
    <dgm:cxn modelId="{36B3D71E-32B7-4457-BB58-68F2BCAF8F37}" type="presOf" srcId="{DF2BC83D-C6B2-4929-B2D0-A238DA388FA8}" destId="{4D7E485C-6870-4455-AE2B-1D57D1B87412}" srcOrd="0" destOrd="0" presId="urn:microsoft.com/office/officeart/2005/8/layout/vList2"/>
    <dgm:cxn modelId="{90627C3F-A96F-4F6B-A512-A9FD0BE33BBB}" srcId="{B45149FE-F90E-4493-B6D1-F3EBFCADC4CF}" destId="{AEE755A0-2699-41F9-AA06-C45415050C5C}" srcOrd="0" destOrd="0" parTransId="{20863D81-7B6C-49A5-B834-EE69D2432EEF}" sibTransId="{1ACD867E-8844-410A-8282-73982F5E9390}"/>
    <dgm:cxn modelId="{45BE9D41-7D40-4901-B89F-13A934572FA7}" type="presOf" srcId="{215ABE8A-945E-4DC0-9207-67606011AD13}" destId="{151AD5F0-95D2-4B93-8852-4C5B125368F7}" srcOrd="0" destOrd="0" presId="urn:microsoft.com/office/officeart/2005/8/layout/vList2"/>
    <dgm:cxn modelId="{FF46EE44-7932-49B6-B62C-39671ECEA45C}" srcId="{42A2BEC8-847F-438D-A012-4A43A072314A}" destId="{B45149FE-F90E-4493-B6D1-F3EBFCADC4CF}" srcOrd="0" destOrd="0" parTransId="{3A597756-8F30-4E35-B509-DCB03948D3E1}" sibTransId="{5AE9A6B0-2D14-45BD-83A5-5EBAC00156E0}"/>
    <dgm:cxn modelId="{A5C5736B-FF9C-4D6D-9F21-A8FC87109236}" srcId="{42A2BEC8-847F-438D-A012-4A43A072314A}" destId="{215ABE8A-945E-4DC0-9207-67606011AD13}" srcOrd="1" destOrd="0" parTransId="{C5BCB33C-0BB1-40FB-B61F-6A5F22227B3B}" sibTransId="{625078E0-333C-48AF-AE50-54ACAE99869A}"/>
    <dgm:cxn modelId="{FE00E483-47AE-4858-A43E-A5C1B431B7CE}" srcId="{42A2BEC8-847F-438D-A012-4A43A072314A}" destId="{B75921FB-AB5A-4199-94A7-29D94E1AA162}" srcOrd="2" destOrd="0" parTransId="{89226498-C85B-460B-9EA9-D16BF480CBD8}" sibTransId="{9B211892-C216-4644-A570-BC943EB9A6A6}"/>
    <dgm:cxn modelId="{A589D490-FF5B-40B9-9E0F-30E942D1613F}" type="presOf" srcId="{AEE755A0-2699-41F9-AA06-C45415050C5C}" destId="{0939E412-E805-4ABE-A0D2-4DAF00FFB118}" srcOrd="0" destOrd="0" presId="urn:microsoft.com/office/officeart/2005/8/layout/vList2"/>
    <dgm:cxn modelId="{A57AF4A5-0AD6-4A92-9EBA-0AFE7A646C20}" type="presOf" srcId="{42A2BEC8-847F-438D-A012-4A43A072314A}" destId="{15C82348-10C9-4028-8DC9-329C50B16BC9}" srcOrd="0" destOrd="0" presId="urn:microsoft.com/office/officeart/2005/8/layout/vList2"/>
    <dgm:cxn modelId="{A143D3DB-E37D-451D-BA87-E7A0A2FE735D}" type="presOf" srcId="{B75921FB-AB5A-4199-94A7-29D94E1AA162}" destId="{B6E4929F-0E41-4694-8390-C6BB504985C1}" srcOrd="0" destOrd="0" presId="urn:microsoft.com/office/officeart/2005/8/layout/vList2"/>
    <dgm:cxn modelId="{DAEBDE96-EC23-4B0C-9BD0-5B3A5A214A86}" type="presParOf" srcId="{15C82348-10C9-4028-8DC9-329C50B16BC9}" destId="{009778C4-EFD3-4C26-8CC0-959A3DE7150E}" srcOrd="0" destOrd="0" presId="urn:microsoft.com/office/officeart/2005/8/layout/vList2"/>
    <dgm:cxn modelId="{100DECA8-DCF2-4E0C-BCF3-FA312ED6EC71}" type="presParOf" srcId="{15C82348-10C9-4028-8DC9-329C50B16BC9}" destId="{0939E412-E805-4ABE-A0D2-4DAF00FFB118}" srcOrd="1" destOrd="0" presId="urn:microsoft.com/office/officeart/2005/8/layout/vList2"/>
    <dgm:cxn modelId="{F579B194-A6E5-4C9D-ACA2-6E5B44303E12}" type="presParOf" srcId="{15C82348-10C9-4028-8DC9-329C50B16BC9}" destId="{151AD5F0-95D2-4B93-8852-4C5B125368F7}" srcOrd="2" destOrd="0" presId="urn:microsoft.com/office/officeart/2005/8/layout/vList2"/>
    <dgm:cxn modelId="{D3B68574-287A-4963-91F5-47B152BD5F04}" type="presParOf" srcId="{15C82348-10C9-4028-8DC9-329C50B16BC9}" destId="{4D7E485C-6870-4455-AE2B-1D57D1B87412}" srcOrd="3" destOrd="0" presId="urn:microsoft.com/office/officeart/2005/8/layout/vList2"/>
    <dgm:cxn modelId="{E17F54D0-182F-444F-BBD1-1188BB9132E7}" type="presParOf" srcId="{15C82348-10C9-4028-8DC9-329C50B16BC9}" destId="{B6E4929F-0E41-4694-8390-C6BB504985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2A2BEC8-847F-438D-A012-4A43A07231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5149FE-F90E-4493-B6D1-F3EBFCADC4CF}">
      <dgm:prSet phldrT="[Texto]" custT="1"/>
      <dgm:spPr/>
      <dgm:t>
        <a:bodyPr/>
        <a:lstStyle/>
        <a:p>
          <a:pPr algn="ctr"/>
          <a:r>
            <a:rPr lang="pt-BR" sz="2000" b="1" dirty="0"/>
            <a:t>Contratos</a:t>
          </a:r>
        </a:p>
      </dgm:t>
    </dgm:pt>
    <dgm:pt modelId="{3A597756-8F30-4E35-B509-DCB03948D3E1}" type="parTrans" cxnId="{FF46EE44-7932-49B6-B62C-39671ECEA45C}">
      <dgm:prSet/>
      <dgm:spPr/>
      <dgm:t>
        <a:bodyPr/>
        <a:lstStyle/>
        <a:p>
          <a:endParaRPr lang="pt-BR"/>
        </a:p>
      </dgm:t>
    </dgm:pt>
    <dgm:pt modelId="{5AE9A6B0-2D14-45BD-83A5-5EBAC00156E0}" type="sibTrans" cxnId="{FF46EE44-7932-49B6-B62C-39671ECEA45C}">
      <dgm:prSet/>
      <dgm:spPr/>
      <dgm:t>
        <a:bodyPr/>
        <a:lstStyle/>
        <a:p>
          <a:endParaRPr lang="pt-BR"/>
        </a:p>
      </dgm:t>
    </dgm:pt>
    <dgm:pt modelId="{AEE755A0-2699-41F9-AA06-C45415050C5C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dirty="0">
              <a:solidFill>
                <a:schemeClr val="bg1">
                  <a:lumMod val="50000"/>
                </a:schemeClr>
              </a:solidFill>
            </a:rPr>
            <a:t>Definição de critérios para gestão, monitoramento dos contratos. Principalmente, para aqueles com cessão de mão de obra.</a:t>
          </a:r>
        </a:p>
      </dgm:t>
    </dgm:pt>
    <dgm:pt modelId="{20863D81-7B6C-49A5-B834-EE69D2432EEF}" type="parTrans" cxnId="{90627C3F-A96F-4F6B-A512-A9FD0BE33BBB}">
      <dgm:prSet/>
      <dgm:spPr/>
      <dgm:t>
        <a:bodyPr/>
        <a:lstStyle/>
        <a:p>
          <a:endParaRPr lang="pt-BR"/>
        </a:p>
      </dgm:t>
    </dgm:pt>
    <dgm:pt modelId="{1ACD867E-8844-410A-8282-73982F5E9390}" type="sibTrans" cxnId="{90627C3F-A96F-4F6B-A512-A9FD0BE33BBB}">
      <dgm:prSet/>
      <dgm:spPr/>
      <dgm:t>
        <a:bodyPr/>
        <a:lstStyle/>
        <a:p>
          <a:endParaRPr lang="pt-BR"/>
        </a:p>
      </dgm:t>
    </dgm:pt>
    <dgm:pt modelId="{628344B3-D88B-4EF7-9152-1E8CA58C603F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dirty="0">
              <a:solidFill>
                <a:schemeClr val="bg1">
                  <a:lumMod val="50000"/>
                </a:schemeClr>
              </a:solidFill>
            </a:rPr>
            <a:t>Envolvimento, quando necessário, do SESMT na execução dos contratos com cessão de mão de obra.</a:t>
          </a:r>
        </a:p>
      </dgm:t>
    </dgm:pt>
    <dgm:pt modelId="{FA2A0AC3-34AC-4FF6-B74B-AA11F5A7A40A}" type="parTrans" cxnId="{B76F9BFD-E8B6-4F28-942E-2A4D7DA27D03}">
      <dgm:prSet/>
      <dgm:spPr/>
    </dgm:pt>
    <dgm:pt modelId="{C3151497-103B-4641-92DD-98D1AE8F22A9}" type="sibTrans" cxnId="{B76F9BFD-E8B6-4F28-942E-2A4D7DA27D03}">
      <dgm:prSet/>
      <dgm:spPr/>
    </dgm:pt>
    <dgm:pt modelId="{0661EE7C-4F64-4FF2-9274-48DDDA87829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pt-BR" sz="2000" dirty="0">
              <a:solidFill>
                <a:schemeClr val="bg1">
                  <a:lumMod val="50000"/>
                </a:schemeClr>
              </a:solidFill>
            </a:rPr>
            <a:t>Monitoramento da vigência dos contratos e critérios para rescisão contratual.</a:t>
          </a:r>
        </a:p>
      </dgm:t>
    </dgm:pt>
    <dgm:pt modelId="{A9A80ADB-7593-446F-A13B-13BEF8A64873}" type="parTrans" cxnId="{6AD8CB81-BA0F-4D43-BE27-005CFFBC5AA5}">
      <dgm:prSet/>
      <dgm:spPr/>
    </dgm:pt>
    <dgm:pt modelId="{9B924BB9-E1D3-4524-B7F7-364CC9F59279}" type="sibTrans" cxnId="{6AD8CB81-BA0F-4D43-BE27-005CFFBC5AA5}">
      <dgm:prSet/>
      <dgm:spPr/>
    </dgm:pt>
    <dgm:pt modelId="{9EC37A61-49A6-447F-821C-089E564B306B}">
      <dgm:prSet phldrT="[Texto]" custT="1"/>
      <dgm:spPr/>
      <dgm:t>
        <a:bodyPr/>
        <a:lstStyle/>
        <a:p>
          <a:pPr>
            <a:lnSpc>
              <a:spcPct val="150000"/>
            </a:lnSpc>
          </a:pPr>
          <a:endParaRPr lang="pt-BR" sz="2000" dirty="0">
            <a:solidFill>
              <a:schemeClr val="bg1">
                <a:lumMod val="50000"/>
              </a:schemeClr>
            </a:solidFill>
          </a:endParaRPr>
        </a:p>
      </dgm:t>
    </dgm:pt>
    <dgm:pt modelId="{FA7EC86B-FB9B-4D24-9A48-8C3F76458A46}" type="parTrans" cxnId="{FBA50BF0-1C96-438C-83E8-BF1A922B3D01}">
      <dgm:prSet/>
      <dgm:spPr/>
    </dgm:pt>
    <dgm:pt modelId="{3163B477-E9D7-43CB-AB57-DA13E3BAFF34}" type="sibTrans" cxnId="{FBA50BF0-1C96-438C-83E8-BF1A922B3D01}">
      <dgm:prSet/>
      <dgm:spPr/>
    </dgm:pt>
    <dgm:pt modelId="{15C82348-10C9-4028-8DC9-329C50B16BC9}" type="pres">
      <dgm:prSet presAssocID="{42A2BEC8-847F-438D-A012-4A43A072314A}" presName="linear" presStyleCnt="0">
        <dgm:presLayoutVars>
          <dgm:animLvl val="lvl"/>
          <dgm:resizeHandles val="exact"/>
        </dgm:presLayoutVars>
      </dgm:prSet>
      <dgm:spPr/>
    </dgm:pt>
    <dgm:pt modelId="{009778C4-EFD3-4C26-8CC0-959A3DE7150E}" type="pres">
      <dgm:prSet presAssocID="{B45149FE-F90E-4493-B6D1-F3EBFCADC4CF}" presName="parentText" presStyleLbl="node1" presStyleIdx="0" presStyleCnt="1" custScaleY="220043" custLinFactNeighborY="-69765">
        <dgm:presLayoutVars>
          <dgm:chMax val="0"/>
          <dgm:bulletEnabled val="1"/>
        </dgm:presLayoutVars>
      </dgm:prSet>
      <dgm:spPr/>
    </dgm:pt>
    <dgm:pt modelId="{0939E412-E805-4ABE-A0D2-4DAF00FFB118}" type="pres">
      <dgm:prSet presAssocID="{B45149FE-F90E-4493-B6D1-F3EBFCADC4CF}" presName="childText" presStyleLbl="revTx" presStyleIdx="0" presStyleCnt="1" custScaleY="440689" custLinFactNeighborY="5001">
        <dgm:presLayoutVars>
          <dgm:bulletEnabled val="1"/>
        </dgm:presLayoutVars>
      </dgm:prSet>
      <dgm:spPr/>
    </dgm:pt>
  </dgm:ptLst>
  <dgm:cxnLst>
    <dgm:cxn modelId="{1C9E151D-E599-4260-A708-A72875AB538D}" type="presOf" srcId="{B45149FE-F90E-4493-B6D1-F3EBFCADC4CF}" destId="{009778C4-EFD3-4C26-8CC0-959A3DE7150E}" srcOrd="0" destOrd="0" presId="urn:microsoft.com/office/officeart/2005/8/layout/vList2"/>
    <dgm:cxn modelId="{5104922C-9378-486E-8F87-54ED9008140F}" type="presOf" srcId="{0661EE7C-4F64-4FF2-9274-48DDDA878297}" destId="{0939E412-E805-4ABE-A0D2-4DAF00FFB118}" srcOrd="0" destOrd="2" presId="urn:microsoft.com/office/officeart/2005/8/layout/vList2"/>
    <dgm:cxn modelId="{90627C3F-A96F-4F6B-A512-A9FD0BE33BBB}" srcId="{B45149FE-F90E-4493-B6D1-F3EBFCADC4CF}" destId="{AEE755A0-2699-41F9-AA06-C45415050C5C}" srcOrd="0" destOrd="0" parTransId="{20863D81-7B6C-49A5-B834-EE69D2432EEF}" sibTransId="{1ACD867E-8844-410A-8282-73982F5E9390}"/>
    <dgm:cxn modelId="{FF46EE44-7932-49B6-B62C-39671ECEA45C}" srcId="{42A2BEC8-847F-438D-A012-4A43A072314A}" destId="{B45149FE-F90E-4493-B6D1-F3EBFCADC4CF}" srcOrd="0" destOrd="0" parTransId="{3A597756-8F30-4E35-B509-DCB03948D3E1}" sibTransId="{5AE9A6B0-2D14-45BD-83A5-5EBAC00156E0}"/>
    <dgm:cxn modelId="{6F837576-E519-4819-A5B1-13246A6EF5AD}" type="presOf" srcId="{AEE755A0-2699-41F9-AA06-C45415050C5C}" destId="{0939E412-E805-4ABE-A0D2-4DAF00FFB118}" srcOrd="0" destOrd="0" presId="urn:microsoft.com/office/officeart/2005/8/layout/vList2"/>
    <dgm:cxn modelId="{6AD8CB81-BA0F-4D43-BE27-005CFFBC5AA5}" srcId="{B45149FE-F90E-4493-B6D1-F3EBFCADC4CF}" destId="{0661EE7C-4F64-4FF2-9274-48DDDA878297}" srcOrd="2" destOrd="0" parTransId="{A9A80ADB-7593-446F-A13B-13BEF8A64873}" sibTransId="{9B924BB9-E1D3-4524-B7F7-364CC9F59279}"/>
    <dgm:cxn modelId="{1DFAA2B5-53BD-4F73-828B-AD5DA548AC9C}" type="presOf" srcId="{628344B3-D88B-4EF7-9152-1E8CA58C603F}" destId="{0939E412-E805-4ABE-A0D2-4DAF00FFB118}" srcOrd="0" destOrd="1" presId="urn:microsoft.com/office/officeart/2005/8/layout/vList2"/>
    <dgm:cxn modelId="{806B8BB9-535F-4F26-AA15-45741901603E}" type="presOf" srcId="{42A2BEC8-847F-438D-A012-4A43A072314A}" destId="{15C82348-10C9-4028-8DC9-329C50B16BC9}" srcOrd="0" destOrd="0" presId="urn:microsoft.com/office/officeart/2005/8/layout/vList2"/>
    <dgm:cxn modelId="{3EC48CCC-A273-49ED-81AD-F1211909E3D9}" type="presOf" srcId="{9EC37A61-49A6-447F-821C-089E564B306B}" destId="{0939E412-E805-4ABE-A0D2-4DAF00FFB118}" srcOrd="0" destOrd="3" presId="urn:microsoft.com/office/officeart/2005/8/layout/vList2"/>
    <dgm:cxn modelId="{FBA50BF0-1C96-438C-83E8-BF1A922B3D01}" srcId="{B45149FE-F90E-4493-B6D1-F3EBFCADC4CF}" destId="{9EC37A61-49A6-447F-821C-089E564B306B}" srcOrd="3" destOrd="0" parTransId="{FA7EC86B-FB9B-4D24-9A48-8C3F76458A46}" sibTransId="{3163B477-E9D7-43CB-AB57-DA13E3BAFF34}"/>
    <dgm:cxn modelId="{B76F9BFD-E8B6-4F28-942E-2A4D7DA27D03}" srcId="{B45149FE-F90E-4493-B6D1-F3EBFCADC4CF}" destId="{628344B3-D88B-4EF7-9152-1E8CA58C603F}" srcOrd="1" destOrd="0" parTransId="{FA2A0AC3-34AC-4FF6-B74B-AA11F5A7A40A}" sibTransId="{C3151497-103B-4641-92DD-98D1AE8F22A9}"/>
    <dgm:cxn modelId="{8AC2C021-A224-44DF-A884-C5F03131F923}" type="presParOf" srcId="{15C82348-10C9-4028-8DC9-329C50B16BC9}" destId="{009778C4-EFD3-4C26-8CC0-959A3DE7150E}" srcOrd="0" destOrd="0" presId="urn:microsoft.com/office/officeart/2005/8/layout/vList2"/>
    <dgm:cxn modelId="{8ECE304E-5988-48B6-974C-BF7FDD6CECBE}" type="presParOf" srcId="{15C82348-10C9-4028-8DC9-329C50B16BC9}" destId="{0939E412-E805-4ABE-A0D2-4DAF00FFB11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A2BEC8-847F-438D-A012-4A43A072314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45149FE-F90E-4493-B6D1-F3EBFCADC4CF}">
      <dgm:prSet phldrT="[Texto]"/>
      <dgm:spPr/>
      <dgm:t>
        <a:bodyPr/>
        <a:lstStyle/>
        <a:p>
          <a:pPr algn="ctr"/>
          <a:r>
            <a:rPr lang="pt-BR" b="1" dirty="0"/>
            <a:t>Responsável</a:t>
          </a:r>
        </a:p>
      </dgm:t>
    </dgm:pt>
    <dgm:pt modelId="{3A597756-8F30-4E35-B509-DCB03948D3E1}" type="parTrans" cxnId="{FF46EE44-7932-49B6-B62C-39671ECEA45C}">
      <dgm:prSet/>
      <dgm:spPr/>
      <dgm:t>
        <a:bodyPr/>
        <a:lstStyle/>
        <a:p>
          <a:endParaRPr lang="pt-BR"/>
        </a:p>
      </dgm:t>
    </dgm:pt>
    <dgm:pt modelId="{5AE9A6B0-2D14-45BD-83A5-5EBAC00156E0}" type="sibTrans" cxnId="{FF46EE44-7932-49B6-B62C-39671ECEA45C}">
      <dgm:prSet/>
      <dgm:spPr/>
      <dgm:t>
        <a:bodyPr/>
        <a:lstStyle/>
        <a:p>
          <a:endParaRPr lang="pt-BR"/>
        </a:p>
      </dgm:t>
    </dgm:pt>
    <dgm:pt modelId="{AEE755A0-2699-41F9-AA06-C45415050C5C}">
      <dgm:prSet phldrT="[Texto]" phldr="1"/>
      <dgm:spPr/>
      <dgm:t>
        <a:bodyPr/>
        <a:lstStyle/>
        <a:p>
          <a:endParaRPr lang="pt-BR" dirty="0"/>
        </a:p>
      </dgm:t>
    </dgm:pt>
    <dgm:pt modelId="{20863D81-7B6C-49A5-B834-EE69D2432EEF}" type="parTrans" cxnId="{90627C3F-A96F-4F6B-A512-A9FD0BE33BBB}">
      <dgm:prSet/>
      <dgm:spPr/>
      <dgm:t>
        <a:bodyPr/>
        <a:lstStyle/>
        <a:p>
          <a:endParaRPr lang="pt-BR"/>
        </a:p>
      </dgm:t>
    </dgm:pt>
    <dgm:pt modelId="{1ACD867E-8844-410A-8282-73982F5E9390}" type="sibTrans" cxnId="{90627C3F-A96F-4F6B-A512-A9FD0BE33BBB}">
      <dgm:prSet/>
      <dgm:spPr/>
      <dgm:t>
        <a:bodyPr/>
        <a:lstStyle/>
        <a:p>
          <a:endParaRPr lang="pt-BR"/>
        </a:p>
      </dgm:t>
    </dgm:pt>
    <dgm:pt modelId="{215ABE8A-945E-4DC0-9207-67606011AD13}">
      <dgm:prSet phldrT="[Texto]"/>
      <dgm:spPr/>
      <dgm:t>
        <a:bodyPr/>
        <a:lstStyle/>
        <a:p>
          <a:pPr algn="ctr"/>
          <a:r>
            <a:rPr lang="pt-BR" b="1" dirty="0"/>
            <a:t>Prazo</a:t>
          </a:r>
        </a:p>
      </dgm:t>
    </dgm:pt>
    <dgm:pt modelId="{C5BCB33C-0BB1-40FB-B61F-6A5F22227B3B}" type="parTrans" cxnId="{A5C5736B-FF9C-4D6D-9F21-A8FC87109236}">
      <dgm:prSet/>
      <dgm:spPr/>
      <dgm:t>
        <a:bodyPr/>
        <a:lstStyle/>
        <a:p>
          <a:endParaRPr lang="pt-BR"/>
        </a:p>
      </dgm:t>
    </dgm:pt>
    <dgm:pt modelId="{625078E0-333C-48AF-AE50-54ACAE99869A}" type="sibTrans" cxnId="{A5C5736B-FF9C-4D6D-9F21-A8FC87109236}">
      <dgm:prSet/>
      <dgm:spPr/>
      <dgm:t>
        <a:bodyPr/>
        <a:lstStyle/>
        <a:p>
          <a:endParaRPr lang="pt-BR"/>
        </a:p>
      </dgm:t>
    </dgm:pt>
    <dgm:pt modelId="{DF2BC83D-C6B2-4929-B2D0-A238DA388FA8}">
      <dgm:prSet phldrT="[Texto]" phldr="1"/>
      <dgm:spPr/>
      <dgm:t>
        <a:bodyPr/>
        <a:lstStyle/>
        <a:p>
          <a:endParaRPr lang="pt-BR" dirty="0"/>
        </a:p>
      </dgm:t>
    </dgm:pt>
    <dgm:pt modelId="{1971E066-F31F-4BF3-8A62-AB2DC9440E39}" type="parTrans" cxnId="{95833A19-6C02-4D31-8539-0FAC54420067}">
      <dgm:prSet/>
      <dgm:spPr/>
      <dgm:t>
        <a:bodyPr/>
        <a:lstStyle/>
        <a:p>
          <a:endParaRPr lang="pt-BR"/>
        </a:p>
      </dgm:t>
    </dgm:pt>
    <dgm:pt modelId="{E2B21854-192C-4432-99DB-300D81375914}" type="sibTrans" cxnId="{95833A19-6C02-4D31-8539-0FAC54420067}">
      <dgm:prSet/>
      <dgm:spPr/>
      <dgm:t>
        <a:bodyPr/>
        <a:lstStyle/>
        <a:p>
          <a:endParaRPr lang="pt-BR"/>
        </a:p>
      </dgm:t>
    </dgm:pt>
    <dgm:pt modelId="{B75921FB-AB5A-4199-94A7-29D94E1AA162}">
      <dgm:prSet phldrT="[Texto]"/>
      <dgm:spPr/>
      <dgm:t>
        <a:bodyPr/>
        <a:lstStyle/>
        <a:p>
          <a:pPr algn="ctr"/>
          <a:r>
            <a:rPr lang="pt-BR" b="1" dirty="0"/>
            <a:t>Status</a:t>
          </a:r>
        </a:p>
      </dgm:t>
    </dgm:pt>
    <dgm:pt modelId="{89226498-C85B-460B-9EA9-D16BF480CBD8}" type="parTrans" cxnId="{FE00E483-47AE-4858-A43E-A5C1B431B7CE}">
      <dgm:prSet/>
      <dgm:spPr/>
      <dgm:t>
        <a:bodyPr/>
        <a:lstStyle/>
        <a:p>
          <a:endParaRPr lang="pt-BR"/>
        </a:p>
      </dgm:t>
    </dgm:pt>
    <dgm:pt modelId="{9B211892-C216-4644-A570-BC943EB9A6A6}" type="sibTrans" cxnId="{FE00E483-47AE-4858-A43E-A5C1B431B7CE}">
      <dgm:prSet/>
      <dgm:spPr/>
      <dgm:t>
        <a:bodyPr/>
        <a:lstStyle/>
        <a:p>
          <a:endParaRPr lang="pt-BR"/>
        </a:p>
      </dgm:t>
    </dgm:pt>
    <dgm:pt modelId="{15C82348-10C9-4028-8DC9-329C50B16BC9}" type="pres">
      <dgm:prSet presAssocID="{42A2BEC8-847F-438D-A012-4A43A072314A}" presName="linear" presStyleCnt="0">
        <dgm:presLayoutVars>
          <dgm:animLvl val="lvl"/>
          <dgm:resizeHandles val="exact"/>
        </dgm:presLayoutVars>
      </dgm:prSet>
      <dgm:spPr/>
    </dgm:pt>
    <dgm:pt modelId="{009778C4-EFD3-4C26-8CC0-959A3DE7150E}" type="pres">
      <dgm:prSet presAssocID="{B45149FE-F90E-4493-B6D1-F3EBFCADC4CF}" presName="parentText" presStyleLbl="node1" presStyleIdx="0" presStyleCnt="3" custScaleY="42983" custLinFactNeighborY="-62986">
        <dgm:presLayoutVars>
          <dgm:chMax val="0"/>
          <dgm:bulletEnabled val="1"/>
        </dgm:presLayoutVars>
      </dgm:prSet>
      <dgm:spPr/>
    </dgm:pt>
    <dgm:pt modelId="{0939E412-E805-4ABE-A0D2-4DAF00FFB118}" type="pres">
      <dgm:prSet presAssocID="{B45149FE-F90E-4493-B6D1-F3EBFCADC4CF}" presName="childText" presStyleLbl="revTx" presStyleIdx="0" presStyleCnt="2" custScaleY="47117" custLinFactNeighborX="2004" custLinFactNeighborY="-37575">
        <dgm:presLayoutVars>
          <dgm:bulletEnabled val="1"/>
        </dgm:presLayoutVars>
      </dgm:prSet>
      <dgm:spPr/>
    </dgm:pt>
    <dgm:pt modelId="{151AD5F0-95D2-4B93-8852-4C5B125368F7}" type="pres">
      <dgm:prSet presAssocID="{215ABE8A-945E-4DC0-9207-67606011AD13}" presName="parentText" presStyleLbl="node1" presStyleIdx="1" presStyleCnt="3" custScaleY="34604" custLinFactNeighborY="-32029">
        <dgm:presLayoutVars>
          <dgm:chMax val="0"/>
          <dgm:bulletEnabled val="1"/>
        </dgm:presLayoutVars>
      </dgm:prSet>
      <dgm:spPr/>
    </dgm:pt>
    <dgm:pt modelId="{4D7E485C-6870-4455-AE2B-1D57D1B87412}" type="pres">
      <dgm:prSet presAssocID="{215ABE8A-945E-4DC0-9207-67606011AD13}" presName="childText" presStyleLbl="revTx" presStyleIdx="1" presStyleCnt="2" custLinFactNeighborY="-17938">
        <dgm:presLayoutVars>
          <dgm:bulletEnabled val="1"/>
        </dgm:presLayoutVars>
      </dgm:prSet>
      <dgm:spPr/>
    </dgm:pt>
    <dgm:pt modelId="{B6E4929F-0E41-4694-8390-C6BB504985C1}" type="pres">
      <dgm:prSet presAssocID="{B75921FB-AB5A-4199-94A7-29D94E1AA162}" presName="parentText" presStyleLbl="node1" presStyleIdx="2" presStyleCnt="3" custScaleY="34604" custLinFactNeighborY="-67653">
        <dgm:presLayoutVars>
          <dgm:chMax val="0"/>
          <dgm:bulletEnabled val="1"/>
        </dgm:presLayoutVars>
      </dgm:prSet>
      <dgm:spPr/>
    </dgm:pt>
  </dgm:ptLst>
  <dgm:cxnLst>
    <dgm:cxn modelId="{56EAF90D-8582-4A6C-82F2-BE67DEF608BF}" type="presOf" srcId="{B45149FE-F90E-4493-B6D1-F3EBFCADC4CF}" destId="{009778C4-EFD3-4C26-8CC0-959A3DE7150E}" srcOrd="0" destOrd="0" presId="urn:microsoft.com/office/officeart/2005/8/layout/vList2"/>
    <dgm:cxn modelId="{95833A19-6C02-4D31-8539-0FAC54420067}" srcId="{215ABE8A-945E-4DC0-9207-67606011AD13}" destId="{DF2BC83D-C6B2-4929-B2D0-A238DA388FA8}" srcOrd="0" destOrd="0" parTransId="{1971E066-F31F-4BF3-8A62-AB2DC9440E39}" sibTransId="{E2B21854-192C-4432-99DB-300D81375914}"/>
    <dgm:cxn modelId="{BCBDF136-9FDB-4D9C-A998-0FB26073088B}" type="presOf" srcId="{DF2BC83D-C6B2-4929-B2D0-A238DA388FA8}" destId="{4D7E485C-6870-4455-AE2B-1D57D1B87412}" srcOrd="0" destOrd="0" presId="urn:microsoft.com/office/officeart/2005/8/layout/vList2"/>
    <dgm:cxn modelId="{90627C3F-A96F-4F6B-A512-A9FD0BE33BBB}" srcId="{B45149FE-F90E-4493-B6D1-F3EBFCADC4CF}" destId="{AEE755A0-2699-41F9-AA06-C45415050C5C}" srcOrd="0" destOrd="0" parTransId="{20863D81-7B6C-49A5-B834-EE69D2432EEF}" sibTransId="{1ACD867E-8844-410A-8282-73982F5E9390}"/>
    <dgm:cxn modelId="{FF46EE44-7932-49B6-B62C-39671ECEA45C}" srcId="{42A2BEC8-847F-438D-A012-4A43A072314A}" destId="{B45149FE-F90E-4493-B6D1-F3EBFCADC4CF}" srcOrd="0" destOrd="0" parTransId="{3A597756-8F30-4E35-B509-DCB03948D3E1}" sibTransId="{5AE9A6B0-2D14-45BD-83A5-5EBAC00156E0}"/>
    <dgm:cxn modelId="{A5C5736B-FF9C-4D6D-9F21-A8FC87109236}" srcId="{42A2BEC8-847F-438D-A012-4A43A072314A}" destId="{215ABE8A-945E-4DC0-9207-67606011AD13}" srcOrd="1" destOrd="0" parTransId="{C5BCB33C-0BB1-40FB-B61F-6A5F22227B3B}" sibTransId="{625078E0-333C-48AF-AE50-54ACAE99869A}"/>
    <dgm:cxn modelId="{5B1E2178-C162-41D0-ADD6-C743711EBAC0}" type="presOf" srcId="{B75921FB-AB5A-4199-94A7-29D94E1AA162}" destId="{B6E4929F-0E41-4694-8390-C6BB504985C1}" srcOrd="0" destOrd="0" presId="urn:microsoft.com/office/officeart/2005/8/layout/vList2"/>
    <dgm:cxn modelId="{FE00E483-47AE-4858-A43E-A5C1B431B7CE}" srcId="{42A2BEC8-847F-438D-A012-4A43A072314A}" destId="{B75921FB-AB5A-4199-94A7-29D94E1AA162}" srcOrd="2" destOrd="0" parTransId="{89226498-C85B-460B-9EA9-D16BF480CBD8}" sibTransId="{9B211892-C216-4644-A570-BC943EB9A6A6}"/>
    <dgm:cxn modelId="{77CEBC84-F703-4CC6-AA17-F51CA332E274}" type="presOf" srcId="{42A2BEC8-847F-438D-A012-4A43A072314A}" destId="{15C82348-10C9-4028-8DC9-329C50B16BC9}" srcOrd="0" destOrd="0" presId="urn:microsoft.com/office/officeart/2005/8/layout/vList2"/>
    <dgm:cxn modelId="{052B76CF-3986-457C-A723-9BC742027D74}" type="presOf" srcId="{AEE755A0-2699-41F9-AA06-C45415050C5C}" destId="{0939E412-E805-4ABE-A0D2-4DAF00FFB118}" srcOrd="0" destOrd="0" presId="urn:microsoft.com/office/officeart/2005/8/layout/vList2"/>
    <dgm:cxn modelId="{C91DBFD5-436C-415C-9669-C402E9AFC8E7}" type="presOf" srcId="{215ABE8A-945E-4DC0-9207-67606011AD13}" destId="{151AD5F0-95D2-4B93-8852-4C5B125368F7}" srcOrd="0" destOrd="0" presId="urn:microsoft.com/office/officeart/2005/8/layout/vList2"/>
    <dgm:cxn modelId="{9588B33E-1C1C-4D45-909C-A5EA92A0C576}" type="presParOf" srcId="{15C82348-10C9-4028-8DC9-329C50B16BC9}" destId="{009778C4-EFD3-4C26-8CC0-959A3DE7150E}" srcOrd="0" destOrd="0" presId="urn:microsoft.com/office/officeart/2005/8/layout/vList2"/>
    <dgm:cxn modelId="{A30C405F-C179-40AF-9396-B793D7450007}" type="presParOf" srcId="{15C82348-10C9-4028-8DC9-329C50B16BC9}" destId="{0939E412-E805-4ABE-A0D2-4DAF00FFB118}" srcOrd="1" destOrd="0" presId="urn:microsoft.com/office/officeart/2005/8/layout/vList2"/>
    <dgm:cxn modelId="{6FE86C1D-94A8-45CD-8881-7909479247C3}" type="presParOf" srcId="{15C82348-10C9-4028-8DC9-329C50B16BC9}" destId="{151AD5F0-95D2-4B93-8852-4C5B125368F7}" srcOrd="2" destOrd="0" presId="urn:microsoft.com/office/officeart/2005/8/layout/vList2"/>
    <dgm:cxn modelId="{9436CBC2-A5B6-43CA-8299-F8E80AE9C643}" type="presParOf" srcId="{15C82348-10C9-4028-8DC9-329C50B16BC9}" destId="{4D7E485C-6870-4455-AE2B-1D57D1B87412}" srcOrd="3" destOrd="0" presId="urn:microsoft.com/office/officeart/2005/8/layout/vList2"/>
    <dgm:cxn modelId="{D569963D-73AA-476A-A621-0E822D175953}" type="presParOf" srcId="{15C82348-10C9-4028-8DC9-329C50B16BC9}" destId="{B6E4929F-0E41-4694-8390-C6BB504985C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78C4-EFD3-4C26-8CC0-959A3DE7150E}">
      <dsp:nvSpPr>
        <dsp:cNvPr id="0" name=""/>
        <dsp:cNvSpPr/>
      </dsp:nvSpPr>
      <dsp:spPr>
        <a:xfrm>
          <a:off x="0" y="299802"/>
          <a:ext cx="3983171" cy="525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Responsável</a:t>
          </a:r>
        </a:p>
      </dsp:txBody>
      <dsp:txXfrm>
        <a:off x="25667" y="325469"/>
        <a:ext cx="3931837" cy="474449"/>
      </dsp:txXfrm>
    </dsp:sp>
    <dsp:sp modelId="{0939E412-E805-4ABE-A0D2-4DAF00FFB118}">
      <dsp:nvSpPr>
        <dsp:cNvPr id="0" name=""/>
        <dsp:cNvSpPr/>
      </dsp:nvSpPr>
      <dsp:spPr>
        <a:xfrm>
          <a:off x="0" y="897909"/>
          <a:ext cx="3983171" cy="397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300" kern="1200" dirty="0"/>
        </a:p>
      </dsp:txBody>
      <dsp:txXfrm>
        <a:off x="0" y="897909"/>
        <a:ext cx="3983171" cy="397931"/>
      </dsp:txXfrm>
    </dsp:sp>
    <dsp:sp modelId="{151AD5F0-95D2-4B93-8852-4C5B125368F7}">
      <dsp:nvSpPr>
        <dsp:cNvPr id="0" name=""/>
        <dsp:cNvSpPr/>
      </dsp:nvSpPr>
      <dsp:spPr>
        <a:xfrm>
          <a:off x="0" y="1484967"/>
          <a:ext cx="3983171" cy="423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Prazo</a:t>
          </a:r>
        </a:p>
      </dsp:txBody>
      <dsp:txXfrm>
        <a:off x="20663" y="1505630"/>
        <a:ext cx="3941845" cy="381962"/>
      </dsp:txXfrm>
    </dsp:sp>
    <dsp:sp modelId="{4D7E485C-6870-4455-AE2B-1D57D1B87412}">
      <dsp:nvSpPr>
        <dsp:cNvPr id="0" name=""/>
        <dsp:cNvSpPr/>
      </dsp:nvSpPr>
      <dsp:spPr>
        <a:xfrm>
          <a:off x="0" y="1959335"/>
          <a:ext cx="3983171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300" kern="1200" dirty="0"/>
        </a:p>
      </dsp:txBody>
      <dsp:txXfrm>
        <a:off x="0" y="1959335"/>
        <a:ext cx="3983171" cy="844560"/>
      </dsp:txXfrm>
    </dsp:sp>
    <dsp:sp modelId="{B6E4929F-0E41-4694-8390-C6BB504985C1}">
      <dsp:nvSpPr>
        <dsp:cNvPr id="0" name=""/>
        <dsp:cNvSpPr/>
      </dsp:nvSpPr>
      <dsp:spPr>
        <a:xfrm>
          <a:off x="0" y="2451949"/>
          <a:ext cx="3983171" cy="423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Status</a:t>
          </a:r>
        </a:p>
      </dsp:txBody>
      <dsp:txXfrm>
        <a:off x="20663" y="2472612"/>
        <a:ext cx="3941845" cy="38196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78C4-EFD3-4C26-8CC0-959A3DE7150E}">
      <dsp:nvSpPr>
        <dsp:cNvPr id="0" name=""/>
        <dsp:cNvSpPr/>
      </dsp:nvSpPr>
      <dsp:spPr>
        <a:xfrm>
          <a:off x="0" y="3"/>
          <a:ext cx="7307068" cy="852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Recebimento de Materiais</a:t>
          </a:r>
        </a:p>
      </dsp:txBody>
      <dsp:txXfrm>
        <a:off x="41614" y="41617"/>
        <a:ext cx="7223840" cy="769249"/>
      </dsp:txXfrm>
    </dsp:sp>
    <dsp:sp modelId="{0939E412-E805-4ABE-A0D2-4DAF00FFB118}">
      <dsp:nvSpPr>
        <dsp:cNvPr id="0" name=""/>
        <dsp:cNvSpPr/>
      </dsp:nvSpPr>
      <dsp:spPr>
        <a:xfrm>
          <a:off x="0" y="857745"/>
          <a:ext cx="7307068" cy="3600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99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bg1">
                  <a:lumMod val="50000"/>
                </a:schemeClr>
              </a:solidFill>
            </a:rPr>
            <a:t>Adoção do e-mail corporativo para recebimento de notas fiscais de serviços </a:t>
          </a:r>
          <a:r>
            <a:rPr lang="pt-BR" sz="2000" kern="1200" dirty="0">
              <a:solidFill>
                <a:schemeClr val="bg1">
                  <a:lumMod val="50000"/>
                </a:schemeClr>
              </a:solidFill>
              <a:hlinkClick xmlns:r="http://schemas.openxmlformats.org/officeDocument/2006/relationships" r:id="rId1"/>
            </a:rPr>
            <a:t>nfiscal@hcpgesto.org.br</a:t>
          </a:r>
          <a:endParaRPr lang="pt-BR" sz="2000" kern="1200" dirty="0">
            <a:solidFill>
              <a:schemeClr val="bg1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bg1">
                  <a:lumMod val="50000"/>
                </a:schemeClr>
              </a:solidFill>
            </a:rPr>
            <a:t>Documentação da conferência de material.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857745"/>
        <a:ext cx="7307068" cy="360079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78C4-EFD3-4C26-8CC0-959A3DE7150E}">
      <dsp:nvSpPr>
        <dsp:cNvPr id="0" name=""/>
        <dsp:cNvSpPr/>
      </dsp:nvSpPr>
      <dsp:spPr>
        <a:xfrm>
          <a:off x="0" y="299802"/>
          <a:ext cx="3983171" cy="525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Responsável</a:t>
          </a:r>
        </a:p>
      </dsp:txBody>
      <dsp:txXfrm>
        <a:off x="25667" y="325469"/>
        <a:ext cx="3931837" cy="474449"/>
      </dsp:txXfrm>
    </dsp:sp>
    <dsp:sp modelId="{0939E412-E805-4ABE-A0D2-4DAF00FFB118}">
      <dsp:nvSpPr>
        <dsp:cNvPr id="0" name=""/>
        <dsp:cNvSpPr/>
      </dsp:nvSpPr>
      <dsp:spPr>
        <a:xfrm>
          <a:off x="0" y="897909"/>
          <a:ext cx="3983171" cy="397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300" kern="1200" dirty="0"/>
        </a:p>
      </dsp:txBody>
      <dsp:txXfrm>
        <a:off x="0" y="897909"/>
        <a:ext cx="3983171" cy="397931"/>
      </dsp:txXfrm>
    </dsp:sp>
    <dsp:sp modelId="{151AD5F0-95D2-4B93-8852-4C5B125368F7}">
      <dsp:nvSpPr>
        <dsp:cNvPr id="0" name=""/>
        <dsp:cNvSpPr/>
      </dsp:nvSpPr>
      <dsp:spPr>
        <a:xfrm>
          <a:off x="0" y="1484967"/>
          <a:ext cx="3983171" cy="423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Prazo</a:t>
          </a:r>
        </a:p>
      </dsp:txBody>
      <dsp:txXfrm>
        <a:off x="20663" y="1505630"/>
        <a:ext cx="3941845" cy="381962"/>
      </dsp:txXfrm>
    </dsp:sp>
    <dsp:sp modelId="{4D7E485C-6870-4455-AE2B-1D57D1B87412}">
      <dsp:nvSpPr>
        <dsp:cNvPr id="0" name=""/>
        <dsp:cNvSpPr/>
      </dsp:nvSpPr>
      <dsp:spPr>
        <a:xfrm>
          <a:off x="0" y="1959335"/>
          <a:ext cx="3983171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300" kern="1200" dirty="0"/>
        </a:p>
      </dsp:txBody>
      <dsp:txXfrm>
        <a:off x="0" y="1959335"/>
        <a:ext cx="3983171" cy="844560"/>
      </dsp:txXfrm>
    </dsp:sp>
    <dsp:sp modelId="{B6E4929F-0E41-4694-8390-C6BB504985C1}">
      <dsp:nvSpPr>
        <dsp:cNvPr id="0" name=""/>
        <dsp:cNvSpPr/>
      </dsp:nvSpPr>
      <dsp:spPr>
        <a:xfrm>
          <a:off x="0" y="2451949"/>
          <a:ext cx="3983171" cy="423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Status</a:t>
          </a:r>
        </a:p>
      </dsp:txBody>
      <dsp:txXfrm>
        <a:off x="20663" y="2472612"/>
        <a:ext cx="3941845" cy="38196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78C4-EFD3-4C26-8CC0-959A3DE7150E}">
      <dsp:nvSpPr>
        <dsp:cNvPr id="0" name=""/>
        <dsp:cNvSpPr/>
      </dsp:nvSpPr>
      <dsp:spPr>
        <a:xfrm>
          <a:off x="0" y="3"/>
          <a:ext cx="7307068" cy="852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Inventário Físico</a:t>
          </a:r>
        </a:p>
      </dsp:txBody>
      <dsp:txXfrm>
        <a:off x="41614" y="41617"/>
        <a:ext cx="7223840" cy="769249"/>
      </dsp:txXfrm>
    </dsp:sp>
    <dsp:sp modelId="{0939E412-E805-4ABE-A0D2-4DAF00FFB118}">
      <dsp:nvSpPr>
        <dsp:cNvPr id="0" name=""/>
        <dsp:cNvSpPr/>
      </dsp:nvSpPr>
      <dsp:spPr>
        <a:xfrm>
          <a:off x="0" y="857745"/>
          <a:ext cx="7307068" cy="3600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99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bg1">
                  <a:lumMod val="50000"/>
                </a:schemeClr>
              </a:solidFill>
            </a:rPr>
            <a:t>Realização de inventário físico periódico e anual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kern="1200" dirty="0">
            <a:solidFill>
              <a:schemeClr val="bg1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857745"/>
        <a:ext cx="7307068" cy="360079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78C4-EFD3-4C26-8CC0-959A3DE7150E}">
      <dsp:nvSpPr>
        <dsp:cNvPr id="0" name=""/>
        <dsp:cNvSpPr/>
      </dsp:nvSpPr>
      <dsp:spPr>
        <a:xfrm>
          <a:off x="0" y="299802"/>
          <a:ext cx="3983171" cy="525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Responsável</a:t>
          </a:r>
        </a:p>
      </dsp:txBody>
      <dsp:txXfrm>
        <a:off x="25667" y="325469"/>
        <a:ext cx="3931837" cy="474449"/>
      </dsp:txXfrm>
    </dsp:sp>
    <dsp:sp modelId="{0939E412-E805-4ABE-A0D2-4DAF00FFB118}">
      <dsp:nvSpPr>
        <dsp:cNvPr id="0" name=""/>
        <dsp:cNvSpPr/>
      </dsp:nvSpPr>
      <dsp:spPr>
        <a:xfrm>
          <a:off x="0" y="897909"/>
          <a:ext cx="3983171" cy="397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300" kern="1200" dirty="0"/>
        </a:p>
      </dsp:txBody>
      <dsp:txXfrm>
        <a:off x="0" y="897909"/>
        <a:ext cx="3983171" cy="397931"/>
      </dsp:txXfrm>
    </dsp:sp>
    <dsp:sp modelId="{151AD5F0-95D2-4B93-8852-4C5B125368F7}">
      <dsp:nvSpPr>
        <dsp:cNvPr id="0" name=""/>
        <dsp:cNvSpPr/>
      </dsp:nvSpPr>
      <dsp:spPr>
        <a:xfrm>
          <a:off x="0" y="1484967"/>
          <a:ext cx="3983171" cy="423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Prazo</a:t>
          </a:r>
        </a:p>
      </dsp:txBody>
      <dsp:txXfrm>
        <a:off x="20663" y="1505630"/>
        <a:ext cx="3941845" cy="381962"/>
      </dsp:txXfrm>
    </dsp:sp>
    <dsp:sp modelId="{4D7E485C-6870-4455-AE2B-1D57D1B87412}">
      <dsp:nvSpPr>
        <dsp:cNvPr id="0" name=""/>
        <dsp:cNvSpPr/>
      </dsp:nvSpPr>
      <dsp:spPr>
        <a:xfrm>
          <a:off x="0" y="1959335"/>
          <a:ext cx="3983171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300" kern="1200" dirty="0"/>
        </a:p>
      </dsp:txBody>
      <dsp:txXfrm>
        <a:off x="0" y="1959335"/>
        <a:ext cx="3983171" cy="844560"/>
      </dsp:txXfrm>
    </dsp:sp>
    <dsp:sp modelId="{B6E4929F-0E41-4694-8390-C6BB504985C1}">
      <dsp:nvSpPr>
        <dsp:cNvPr id="0" name=""/>
        <dsp:cNvSpPr/>
      </dsp:nvSpPr>
      <dsp:spPr>
        <a:xfrm>
          <a:off x="0" y="2451949"/>
          <a:ext cx="3983171" cy="423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Status</a:t>
          </a:r>
        </a:p>
      </dsp:txBody>
      <dsp:txXfrm>
        <a:off x="20663" y="2472612"/>
        <a:ext cx="3941845" cy="38196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78C4-EFD3-4C26-8CC0-959A3DE7150E}">
      <dsp:nvSpPr>
        <dsp:cNvPr id="0" name=""/>
        <dsp:cNvSpPr/>
      </dsp:nvSpPr>
      <dsp:spPr>
        <a:xfrm>
          <a:off x="0" y="3"/>
          <a:ext cx="7307068" cy="852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Geral</a:t>
          </a:r>
        </a:p>
      </dsp:txBody>
      <dsp:txXfrm>
        <a:off x="41614" y="41617"/>
        <a:ext cx="7223840" cy="769249"/>
      </dsp:txXfrm>
    </dsp:sp>
    <dsp:sp modelId="{0939E412-E805-4ABE-A0D2-4DAF00FFB118}">
      <dsp:nvSpPr>
        <dsp:cNvPr id="0" name=""/>
        <dsp:cNvSpPr/>
      </dsp:nvSpPr>
      <dsp:spPr>
        <a:xfrm>
          <a:off x="0" y="857745"/>
          <a:ext cx="7307068" cy="3600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99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bg1">
                  <a:lumMod val="50000"/>
                </a:schemeClr>
              </a:solidFill>
            </a:rPr>
            <a:t>Disseminação do Manual de Compras no Portal da </a:t>
          </a:r>
          <a:r>
            <a:rPr lang="pt-BR" sz="2000" kern="1200" dirty="0" err="1">
              <a:solidFill>
                <a:schemeClr val="bg1">
                  <a:lumMod val="50000"/>
                </a:schemeClr>
              </a:solidFill>
            </a:rPr>
            <a:t>Transparencia</a:t>
          </a:r>
          <a:endParaRPr lang="pt-BR" sz="2000" kern="1200" dirty="0">
            <a:solidFill>
              <a:schemeClr val="bg1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bg1">
                  <a:lumMod val="50000"/>
                </a:schemeClr>
              </a:solidFill>
            </a:rPr>
            <a:t>Disseminação do Manual de Compras nas 04 Unidades.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bg1">
                  <a:lumMod val="50000"/>
                </a:schemeClr>
              </a:solidFill>
            </a:rPr>
            <a:t>Monitoramento da implantação dos Planos de Ação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kern="1200" dirty="0">
            <a:solidFill>
              <a:schemeClr val="bg1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857745"/>
        <a:ext cx="7307068" cy="36007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78C4-EFD3-4C26-8CC0-959A3DE7150E}">
      <dsp:nvSpPr>
        <dsp:cNvPr id="0" name=""/>
        <dsp:cNvSpPr/>
      </dsp:nvSpPr>
      <dsp:spPr>
        <a:xfrm>
          <a:off x="0" y="0"/>
          <a:ext cx="7307068" cy="4117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Fornecedores</a:t>
          </a:r>
        </a:p>
      </dsp:txBody>
      <dsp:txXfrm>
        <a:off x="20100" y="20100"/>
        <a:ext cx="7266868" cy="371550"/>
      </dsp:txXfrm>
    </dsp:sp>
    <dsp:sp modelId="{0939E412-E805-4ABE-A0D2-4DAF00FFB118}">
      <dsp:nvSpPr>
        <dsp:cNvPr id="0" name=""/>
        <dsp:cNvSpPr/>
      </dsp:nvSpPr>
      <dsp:spPr>
        <a:xfrm>
          <a:off x="0" y="413633"/>
          <a:ext cx="7307068" cy="4044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99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bg1">
                  <a:lumMod val="50000"/>
                </a:schemeClr>
              </a:solidFill>
            </a:rPr>
            <a:t>Utilização do Portal HCP Gestão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bg1">
                  <a:lumMod val="50000"/>
                </a:schemeClr>
              </a:solidFill>
            </a:rPr>
            <a:t>Criação do e-mail corporativo </a:t>
          </a:r>
          <a:r>
            <a:rPr lang="pt-BR" sz="2000" kern="1200" dirty="0">
              <a:solidFill>
                <a:schemeClr val="bg1">
                  <a:lumMod val="50000"/>
                </a:schemeClr>
              </a:solidFill>
              <a:hlinkClick xmlns:r="http://schemas.openxmlformats.org/officeDocument/2006/relationships" r:id="rId1"/>
            </a:rPr>
            <a:t>fornecedor@hcpgestao.org.br</a:t>
          </a:r>
          <a:endParaRPr lang="pt-BR" sz="2000" kern="1200" dirty="0">
            <a:solidFill>
              <a:schemeClr val="bg1">
                <a:lumMod val="50000"/>
              </a:schemeClr>
            </a:solidFill>
          </a:endParaRP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bg1">
                  <a:lumMod val="50000"/>
                </a:schemeClr>
              </a:solidFill>
            </a:rPr>
            <a:t>Atualização do cadastro atual de fornecedores, de acordo com as informações adicionais requeridas no Manual.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bg1">
                  <a:lumMod val="50000"/>
                </a:schemeClr>
              </a:solidFill>
            </a:rPr>
            <a:t>Adoção do Formulário de Cadastro de Fornecedor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bg1">
                  <a:lumMod val="50000"/>
                </a:schemeClr>
              </a:solidFill>
            </a:rPr>
            <a:t>Ajuste do Sistema de Gestão para realização da qualificação e avaliação de fornecedor, de acordo com critérios estabelecidos.</a:t>
          </a:r>
        </a:p>
      </dsp:txBody>
      <dsp:txXfrm>
        <a:off x="0" y="413633"/>
        <a:ext cx="7307068" cy="40449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78C4-EFD3-4C26-8CC0-959A3DE7150E}">
      <dsp:nvSpPr>
        <dsp:cNvPr id="0" name=""/>
        <dsp:cNvSpPr/>
      </dsp:nvSpPr>
      <dsp:spPr>
        <a:xfrm>
          <a:off x="0" y="299802"/>
          <a:ext cx="3983171" cy="525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Responsável</a:t>
          </a:r>
        </a:p>
      </dsp:txBody>
      <dsp:txXfrm>
        <a:off x="25667" y="325469"/>
        <a:ext cx="3931837" cy="474449"/>
      </dsp:txXfrm>
    </dsp:sp>
    <dsp:sp modelId="{0939E412-E805-4ABE-A0D2-4DAF00FFB118}">
      <dsp:nvSpPr>
        <dsp:cNvPr id="0" name=""/>
        <dsp:cNvSpPr/>
      </dsp:nvSpPr>
      <dsp:spPr>
        <a:xfrm>
          <a:off x="0" y="897909"/>
          <a:ext cx="3983171" cy="397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300" kern="1200" dirty="0"/>
        </a:p>
      </dsp:txBody>
      <dsp:txXfrm>
        <a:off x="0" y="897909"/>
        <a:ext cx="3983171" cy="397931"/>
      </dsp:txXfrm>
    </dsp:sp>
    <dsp:sp modelId="{151AD5F0-95D2-4B93-8852-4C5B125368F7}">
      <dsp:nvSpPr>
        <dsp:cNvPr id="0" name=""/>
        <dsp:cNvSpPr/>
      </dsp:nvSpPr>
      <dsp:spPr>
        <a:xfrm>
          <a:off x="0" y="1484967"/>
          <a:ext cx="3983171" cy="423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Prazo</a:t>
          </a:r>
        </a:p>
      </dsp:txBody>
      <dsp:txXfrm>
        <a:off x="20663" y="1505630"/>
        <a:ext cx="3941845" cy="381962"/>
      </dsp:txXfrm>
    </dsp:sp>
    <dsp:sp modelId="{4D7E485C-6870-4455-AE2B-1D57D1B87412}">
      <dsp:nvSpPr>
        <dsp:cNvPr id="0" name=""/>
        <dsp:cNvSpPr/>
      </dsp:nvSpPr>
      <dsp:spPr>
        <a:xfrm>
          <a:off x="0" y="1959335"/>
          <a:ext cx="3983171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300" kern="1200" dirty="0"/>
        </a:p>
      </dsp:txBody>
      <dsp:txXfrm>
        <a:off x="0" y="1959335"/>
        <a:ext cx="3983171" cy="844560"/>
      </dsp:txXfrm>
    </dsp:sp>
    <dsp:sp modelId="{B6E4929F-0E41-4694-8390-C6BB504985C1}">
      <dsp:nvSpPr>
        <dsp:cNvPr id="0" name=""/>
        <dsp:cNvSpPr/>
      </dsp:nvSpPr>
      <dsp:spPr>
        <a:xfrm>
          <a:off x="0" y="2451949"/>
          <a:ext cx="3983171" cy="423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Status</a:t>
          </a:r>
        </a:p>
      </dsp:txBody>
      <dsp:txXfrm>
        <a:off x="20663" y="2472612"/>
        <a:ext cx="3941845" cy="3819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78C4-EFD3-4C26-8CC0-959A3DE7150E}">
      <dsp:nvSpPr>
        <dsp:cNvPr id="0" name=""/>
        <dsp:cNvSpPr/>
      </dsp:nvSpPr>
      <dsp:spPr>
        <a:xfrm>
          <a:off x="0" y="0"/>
          <a:ext cx="7307068" cy="9488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Compras</a:t>
          </a:r>
        </a:p>
      </dsp:txBody>
      <dsp:txXfrm>
        <a:off x="46320" y="46320"/>
        <a:ext cx="7214428" cy="856239"/>
      </dsp:txXfrm>
    </dsp:sp>
    <dsp:sp modelId="{0939E412-E805-4ABE-A0D2-4DAF00FFB118}">
      <dsp:nvSpPr>
        <dsp:cNvPr id="0" name=""/>
        <dsp:cNvSpPr/>
      </dsp:nvSpPr>
      <dsp:spPr>
        <a:xfrm>
          <a:off x="0" y="956957"/>
          <a:ext cx="7307068" cy="3501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99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bg1">
                  <a:lumMod val="50000"/>
                </a:schemeClr>
              </a:solidFill>
            </a:rPr>
            <a:t>Ajustes e atualização dos critérios de classificação de produtos, de acordo com os critérios estabelecidos.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bg1">
                  <a:lumMod val="50000"/>
                </a:schemeClr>
              </a:solidFill>
            </a:rPr>
            <a:t>Utilização do critério dos critérios de classificação dos produtos  (ABC e XYZ)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bg1">
                  <a:lumMod val="50000"/>
                </a:schemeClr>
              </a:solidFill>
            </a:rPr>
            <a:t>Adoção de critérios para reposição dos estoques (Estoque mínimo, máximo, ponto de ressuprimento)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bg1">
                  <a:lumMod val="50000"/>
                </a:schemeClr>
              </a:solidFill>
            </a:rPr>
            <a:t>Utilização do Portal Compras Web para realização de cotação de compras.</a:t>
          </a:r>
        </a:p>
      </dsp:txBody>
      <dsp:txXfrm>
        <a:off x="0" y="956957"/>
        <a:ext cx="7307068" cy="35015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78C4-EFD3-4C26-8CC0-959A3DE7150E}">
      <dsp:nvSpPr>
        <dsp:cNvPr id="0" name=""/>
        <dsp:cNvSpPr/>
      </dsp:nvSpPr>
      <dsp:spPr>
        <a:xfrm>
          <a:off x="0" y="299802"/>
          <a:ext cx="3983171" cy="525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Responsável</a:t>
          </a:r>
        </a:p>
      </dsp:txBody>
      <dsp:txXfrm>
        <a:off x="25667" y="325469"/>
        <a:ext cx="3931837" cy="474449"/>
      </dsp:txXfrm>
    </dsp:sp>
    <dsp:sp modelId="{0939E412-E805-4ABE-A0D2-4DAF00FFB118}">
      <dsp:nvSpPr>
        <dsp:cNvPr id="0" name=""/>
        <dsp:cNvSpPr/>
      </dsp:nvSpPr>
      <dsp:spPr>
        <a:xfrm>
          <a:off x="0" y="897909"/>
          <a:ext cx="3983171" cy="397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300" kern="1200" dirty="0"/>
        </a:p>
      </dsp:txBody>
      <dsp:txXfrm>
        <a:off x="0" y="897909"/>
        <a:ext cx="3983171" cy="397931"/>
      </dsp:txXfrm>
    </dsp:sp>
    <dsp:sp modelId="{151AD5F0-95D2-4B93-8852-4C5B125368F7}">
      <dsp:nvSpPr>
        <dsp:cNvPr id="0" name=""/>
        <dsp:cNvSpPr/>
      </dsp:nvSpPr>
      <dsp:spPr>
        <a:xfrm>
          <a:off x="0" y="1484967"/>
          <a:ext cx="3983171" cy="423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Prazo</a:t>
          </a:r>
        </a:p>
      </dsp:txBody>
      <dsp:txXfrm>
        <a:off x="20663" y="1505630"/>
        <a:ext cx="3941845" cy="381962"/>
      </dsp:txXfrm>
    </dsp:sp>
    <dsp:sp modelId="{4D7E485C-6870-4455-AE2B-1D57D1B87412}">
      <dsp:nvSpPr>
        <dsp:cNvPr id="0" name=""/>
        <dsp:cNvSpPr/>
      </dsp:nvSpPr>
      <dsp:spPr>
        <a:xfrm>
          <a:off x="0" y="1959335"/>
          <a:ext cx="3983171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300" kern="1200" dirty="0"/>
        </a:p>
      </dsp:txBody>
      <dsp:txXfrm>
        <a:off x="0" y="1959335"/>
        <a:ext cx="3983171" cy="844560"/>
      </dsp:txXfrm>
    </dsp:sp>
    <dsp:sp modelId="{B6E4929F-0E41-4694-8390-C6BB504985C1}">
      <dsp:nvSpPr>
        <dsp:cNvPr id="0" name=""/>
        <dsp:cNvSpPr/>
      </dsp:nvSpPr>
      <dsp:spPr>
        <a:xfrm>
          <a:off x="0" y="2451949"/>
          <a:ext cx="3983171" cy="423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Status</a:t>
          </a:r>
        </a:p>
      </dsp:txBody>
      <dsp:txXfrm>
        <a:off x="20663" y="2472612"/>
        <a:ext cx="3941845" cy="38196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78C4-EFD3-4C26-8CC0-959A3DE7150E}">
      <dsp:nvSpPr>
        <dsp:cNvPr id="0" name=""/>
        <dsp:cNvSpPr/>
      </dsp:nvSpPr>
      <dsp:spPr>
        <a:xfrm>
          <a:off x="0" y="0"/>
          <a:ext cx="7307068" cy="5210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Compras</a:t>
          </a:r>
        </a:p>
      </dsp:txBody>
      <dsp:txXfrm>
        <a:off x="25437" y="25437"/>
        <a:ext cx="7256194" cy="470211"/>
      </dsp:txXfrm>
    </dsp:sp>
    <dsp:sp modelId="{0939E412-E805-4ABE-A0D2-4DAF00FFB118}">
      <dsp:nvSpPr>
        <dsp:cNvPr id="0" name=""/>
        <dsp:cNvSpPr/>
      </dsp:nvSpPr>
      <dsp:spPr>
        <a:xfrm>
          <a:off x="0" y="522484"/>
          <a:ext cx="7307068" cy="39360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99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bg1">
                  <a:lumMod val="50000"/>
                </a:schemeClr>
              </a:solidFill>
            </a:rPr>
            <a:t>Ajustes e atualização dos critérios de classificação de produtos, de acordo com os critérios estabelecidos.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bg1">
                  <a:lumMod val="50000"/>
                </a:schemeClr>
              </a:solidFill>
            </a:rPr>
            <a:t>Formalização de contratos de compra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bg1">
                  <a:lumMod val="50000"/>
                </a:schemeClr>
              </a:solidFill>
            </a:rPr>
            <a:t>Critérios diferenciados para aprovação de Ordem de Compra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bg1">
                  <a:lumMod val="50000"/>
                </a:schemeClr>
              </a:solidFill>
            </a:rPr>
            <a:t>Formalização e documentação junto aos  entes Contratantes para aquisição de Bens Permanentes.</a:t>
          </a:r>
        </a:p>
      </dsp:txBody>
      <dsp:txXfrm>
        <a:off x="0" y="522484"/>
        <a:ext cx="7307068" cy="393605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78C4-EFD3-4C26-8CC0-959A3DE7150E}">
      <dsp:nvSpPr>
        <dsp:cNvPr id="0" name=""/>
        <dsp:cNvSpPr/>
      </dsp:nvSpPr>
      <dsp:spPr>
        <a:xfrm>
          <a:off x="0" y="299802"/>
          <a:ext cx="3983171" cy="525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Responsável</a:t>
          </a:r>
        </a:p>
      </dsp:txBody>
      <dsp:txXfrm>
        <a:off x="25667" y="325469"/>
        <a:ext cx="3931837" cy="474449"/>
      </dsp:txXfrm>
    </dsp:sp>
    <dsp:sp modelId="{0939E412-E805-4ABE-A0D2-4DAF00FFB118}">
      <dsp:nvSpPr>
        <dsp:cNvPr id="0" name=""/>
        <dsp:cNvSpPr/>
      </dsp:nvSpPr>
      <dsp:spPr>
        <a:xfrm>
          <a:off x="0" y="897909"/>
          <a:ext cx="3983171" cy="397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300" kern="1200" dirty="0"/>
        </a:p>
      </dsp:txBody>
      <dsp:txXfrm>
        <a:off x="0" y="897909"/>
        <a:ext cx="3983171" cy="397931"/>
      </dsp:txXfrm>
    </dsp:sp>
    <dsp:sp modelId="{151AD5F0-95D2-4B93-8852-4C5B125368F7}">
      <dsp:nvSpPr>
        <dsp:cNvPr id="0" name=""/>
        <dsp:cNvSpPr/>
      </dsp:nvSpPr>
      <dsp:spPr>
        <a:xfrm>
          <a:off x="0" y="1484967"/>
          <a:ext cx="3983171" cy="423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Prazo</a:t>
          </a:r>
        </a:p>
      </dsp:txBody>
      <dsp:txXfrm>
        <a:off x="20663" y="1505630"/>
        <a:ext cx="3941845" cy="381962"/>
      </dsp:txXfrm>
    </dsp:sp>
    <dsp:sp modelId="{4D7E485C-6870-4455-AE2B-1D57D1B87412}">
      <dsp:nvSpPr>
        <dsp:cNvPr id="0" name=""/>
        <dsp:cNvSpPr/>
      </dsp:nvSpPr>
      <dsp:spPr>
        <a:xfrm>
          <a:off x="0" y="1959335"/>
          <a:ext cx="3983171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300" kern="1200" dirty="0"/>
        </a:p>
      </dsp:txBody>
      <dsp:txXfrm>
        <a:off x="0" y="1959335"/>
        <a:ext cx="3983171" cy="844560"/>
      </dsp:txXfrm>
    </dsp:sp>
    <dsp:sp modelId="{B6E4929F-0E41-4694-8390-C6BB504985C1}">
      <dsp:nvSpPr>
        <dsp:cNvPr id="0" name=""/>
        <dsp:cNvSpPr/>
      </dsp:nvSpPr>
      <dsp:spPr>
        <a:xfrm>
          <a:off x="0" y="2451949"/>
          <a:ext cx="3983171" cy="423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Status</a:t>
          </a:r>
        </a:p>
      </dsp:txBody>
      <dsp:txXfrm>
        <a:off x="20663" y="2472612"/>
        <a:ext cx="3941845" cy="3819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78C4-EFD3-4C26-8CC0-959A3DE7150E}">
      <dsp:nvSpPr>
        <dsp:cNvPr id="0" name=""/>
        <dsp:cNvSpPr/>
      </dsp:nvSpPr>
      <dsp:spPr>
        <a:xfrm>
          <a:off x="0" y="0"/>
          <a:ext cx="7307068" cy="8524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000" b="1" kern="1200" dirty="0"/>
            <a:t>Contratos</a:t>
          </a:r>
        </a:p>
      </dsp:txBody>
      <dsp:txXfrm>
        <a:off x="41614" y="41614"/>
        <a:ext cx="7223840" cy="769249"/>
      </dsp:txXfrm>
    </dsp:sp>
    <dsp:sp modelId="{0939E412-E805-4ABE-A0D2-4DAF00FFB118}">
      <dsp:nvSpPr>
        <dsp:cNvPr id="0" name=""/>
        <dsp:cNvSpPr/>
      </dsp:nvSpPr>
      <dsp:spPr>
        <a:xfrm>
          <a:off x="0" y="857745"/>
          <a:ext cx="7307068" cy="36007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999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bg1">
                  <a:lumMod val="50000"/>
                </a:schemeClr>
              </a:solidFill>
            </a:rPr>
            <a:t>Definição de critérios para gestão, monitoramento dos contratos. Principalmente, para aqueles com cessão de mão de obra.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bg1">
                  <a:lumMod val="50000"/>
                </a:schemeClr>
              </a:solidFill>
            </a:rPr>
            <a:t>Envolvimento, quando necessário, do SESMT na execução dos contratos com cessão de mão de obra.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2000" kern="1200" dirty="0">
              <a:solidFill>
                <a:schemeClr val="bg1">
                  <a:lumMod val="50000"/>
                </a:schemeClr>
              </a:solidFill>
            </a:rPr>
            <a:t>Monitoramento da vigência dos contratos e critérios para rescisão contratual.</a:t>
          </a:r>
        </a:p>
        <a:p>
          <a:pPr marL="228600" lvl="1" indent="-228600" algn="l" defTabSz="889000">
            <a:lnSpc>
              <a:spcPct val="15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2000" kern="1200" dirty="0">
            <a:solidFill>
              <a:schemeClr val="bg1">
                <a:lumMod val="50000"/>
              </a:schemeClr>
            </a:solidFill>
          </a:endParaRPr>
        </a:p>
      </dsp:txBody>
      <dsp:txXfrm>
        <a:off x="0" y="857745"/>
        <a:ext cx="7307068" cy="360079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9778C4-EFD3-4C26-8CC0-959A3DE7150E}">
      <dsp:nvSpPr>
        <dsp:cNvPr id="0" name=""/>
        <dsp:cNvSpPr/>
      </dsp:nvSpPr>
      <dsp:spPr>
        <a:xfrm>
          <a:off x="0" y="299802"/>
          <a:ext cx="3983171" cy="5257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Responsável</a:t>
          </a:r>
        </a:p>
      </dsp:txBody>
      <dsp:txXfrm>
        <a:off x="25667" y="325469"/>
        <a:ext cx="3931837" cy="474449"/>
      </dsp:txXfrm>
    </dsp:sp>
    <dsp:sp modelId="{0939E412-E805-4ABE-A0D2-4DAF00FFB118}">
      <dsp:nvSpPr>
        <dsp:cNvPr id="0" name=""/>
        <dsp:cNvSpPr/>
      </dsp:nvSpPr>
      <dsp:spPr>
        <a:xfrm>
          <a:off x="0" y="897909"/>
          <a:ext cx="3983171" cy="3979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300" kern="1200" dirty="0"/>
        </a:p>
      </dsp:txBody>
      <dsp:txXfrm>
        <a:off x="0" y="897909"/>
        <a:ext cx="3983171" cy="397931"/>
      </dsp:txXfrm>
    </dsp:sp>
    <dsp:sp modelId="{151AD5F0-95D2-4B93-8852-4C5B125368F7}">
      <dsp:nvSpPr>
        <dsp:cNvPr id="0" name=""/>
        <dsp:cNvSpPr/>
      </dsp:nvSpPr>
      <dsp:spPr>
        <a:xfrm>
          <a:off x="0" y="1484967"/>
          <a:ext cx="3983171" cy="423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Prazo</a:t>
          </a:r>
        </a:p>
      </dsp:txBody>
      <dsp:txXfrm>
        <a:off x="20663" y="1505630"/>
        <a:ext cx="3941845" cy="381962"/>
      </dsp:txXfrm>
    </dsp:sp>
    <dsp:sp modelId="{4D7E485C-6870-4455-AE2B-1D57D1B87412}">
      <dsp:nvSpPr>
        <dsp:cNvPr id="0" name=""/>
        <dsp:cNvSpPr/>
      </dsp:nvSpPr>
      <dsp:spPr>
        <a:xfrm>
          <a:off x="0" y="1959335"/>
          <a:ext cx="3983171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6466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pt-BR" sz="1300" kern="1200" dirty="0"/>
        </a:p>
      </dsp:txBody>
      <dsp:txXfrm>
        <a:off x="0" y="1959335"/>
        <a:ext cx="3983171" cy="844560"/>
      </dsp:txXfrm>
    </dsp:sp>
    <dsp:sp modelId="{B6E4929F-0E41-4694-8390-C6BB504985C1}">
      <dsp:nvSpPr>
        <dsp:cNvPr id="0" name=""/>
        <dsp:cNvSpPr/>
      </dsp:nvSpPr>
      <dsp:spPr>
        <a:xfrm>
          <a:off x="0" y="2451949"/>
          <a:ext cx="3983171" cy="4232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/>
            <a:t>Status</a:t>
          </a:r>
        </a:p>
      </dsp:txBody>
      <dsp:txXfrm>
        <a:off x="20663" y="2472612"/>
        <a:ext cx="3941845" cy="381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14/06/2018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14/06/2018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9.xml"/><Relationship Id="rId13" Type="http://schemas.openxmlformats.org/officeDocument/2006/relationships/diagramData" Target="../diagrams/data10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microsoft.com/office/2007/relationships/diagramDrawing" Target="../diagrams/drawing9.xml"/><Relationship Id="rId17" Type="http://schemas.microsoft.com/office/2007/relationships/diagramDrawing" Target="../diagrams/drawing10.xml"/><Relationship Id="rId2" Type="http://schemas.openxmlformats.org/officeDocument/2006/relationships/image" Target="../media/image6.png"/><Relationship Id="rId16" Type="http://schemas.openxmlformats.org/officeDocument/2006/relationships/diagramColors" Target="../diagrams/colors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9.xml"/><Relationship Id="rId5" Type="http://schemas.openxmlformats.org/officeDocument/2006/relationships/image" Target="../media/image9.png"/><Relationship Id="rId1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9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9.xml"/><Relationship Id="rId14" Type="http://schemas.openxmlformats.org/officeDocument/2006/relationships/diagramLayout" Target="../diagrams/layout1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13" Type="http://schemas.openxmlformats.org/officeDocument/2006/relationships/diagramData" Target="../diagrams/data12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microsoft.com/office/2007/relationships/diagramDrawing" Target="../diagrams/drawing11.xml"/><Relationship Id="rId17" Type="http://schemas.microsoft.com/office/2007/relationships/diagramDrawing" Target="../diagrams/drawing12.xml"/><Relationship Id="rId2" Type="http://schemas.openxmlformats.org/officeDocument/2006/relationships/image" Target="../media/image6.png"/><Relationship Id="rId16" Type="http://schemas.openxmlformats.org/officeDocument/2006/relationships/diagramColors" Target="../diagrams/colors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11.xml"/><Relationship Id="rId5" Type="http://schemas.openxmlformats.org/officeDocument/2006/relationships/image" Target="../media/image9.png"/><Relationship Id="rId1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1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11.xml"/><Relationship Id="rId14" Type="http://schemas.openxmlformats.org/officeDocument/2006/relationships/diagramLayout" Target="../diagrams/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diagramData" Target="../diagrams/data14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microsoft.com/office/2007/relationships/diagramDrawing" Target="../diagrams/drawing13.xml"/><Relationship Id="rId17" Type="http://schemas.microsoft.com/office/2007/relationships/diagramDrawing" Target="../diagrams/drawing14.xml"/><Relationship Id="rId2" Type="http://schemas.openxmlformats.org/officeDocument/2006/relationships/image" Target="../media/image6.png"/><Relationship Id="rId16" Type="http://schemas.openxmlformats.org/officeDocument/2006/relationships/diagramColors" Target="../diagrams/colors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13.xml"/><Relationship Id="rId5" Type="http://schemas.openxmlformats.org/officeDocument/2006/relationships/image" Target="../media/image9.png"/><Relationship Id="rId15" Type="http://schemas.openxmlformats.org/officeDocument/2006/relationships/diagramQuickStyle" Target="../diagrams/quickStyle14.xml"/><Relationship Id="rId10" Type="http://schemas.openxmlformats.org/officeDocument/2006/relationships/diagramQuickStyle" Target="../diagrams/quickStyle13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13.xml"/><Relationship Id="rId14" Type="http://schemas.openxmlformats.org/officeDocument/2006/relationships/diagramLayout" Target="../diagrams/layout1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diagramData" Target="../diagrams/data2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microsoft.com/office/2007/relationships/diagramDrawing" Target="../diagrams/drawing1.xml"/><Relationship Id="rId17" Type="http://schemas.microsoft.com/office/2007/relationships/diagramDrawing" Target="../diagrams/drawing2.xml"/><Relationship Id="rId2" Type="http://schemas.openxmlformats.org/officeDocument/2006/relationships/image" Target="../media/image6.png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9.png"/><Relationship Id="rId1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1.xml"/><Relationship Id="rId1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diagramData" Target="../diagrams/data4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microsoft.com/office/2007/relationships/diagramDrawing" Target="../diagrams/drawing3.xml"/><Relationship Id="rId17" Type="http://schemas.microsoft.com/office/2007/relationships/diagramDrawing" Target="../diagrams/drawing4.xml"/><Relationship Id="rId2" Type="http://schemas.openxmlformats.org/officeDocument/2006/relationships/image" Target="../media/image6.png"/><Relationship Id="rId16" Type="http://schemas.openxmlformats.org/officeDocument/2006/relationships/diagramColors" Target="../diagrams/colors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3.xml"/><Relationship Id="rId5" Type="http://schemas.openxmlformats.org/officeDocument/2006/relationships/image" Target="../media/image9.png"/><Relationship Id="rId1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3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3.xml"/><Relationship Id="rId1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image" Target="../media/image6.png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5.xml"/><Relationship Id="rId5" Type="http://schemas.openxmlformats.org/officeDocument/2006/relationships/image" Target="../media/image9.png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" Type="http://schemas.openxmlformats.org/officeDocument/2006/relationships/image" Target="../media/image6.png"/><Relationship Id="rId16" Type="http://schemas.openxmlformats.org/officeDocument/2006/relationships/diagramColors" Target="../diagrams/colors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diagramColors" Target="../diagrams/colors7.xml"/><Relationship Id="rId5" Type="http://schemas.openxmlformats.org/officeDocument/2006/relationships/image" Target="../media/image9.png"/><Relationship Id="rId15" Type="http://schemas.openxmlformats.org/officeDocument/2006/relationships/diagramQuickStyle" Target="../diagrams/quickStyle8.xml"/><Relationship Id="rId10" Type="http://schemas.openxmlformats.org/officeDocument/2006/relationships/diagramQuickStyle" Target="../diagrams/quickStyle7.xml"/><Relationship Id="rId4" Type="http://schemas.openxmlformats.org/officeDocument/2006/relationships/image" Target="../media/image8.png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5356838"/>
            <a:ext cx="90282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b="1" dirty="0">
                <a:solidFill>
                  <a:schemeClr val="bg1"/>
                </a:solidFill>
              </a:rPr>
              <a:t>Manual de Compras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61365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71680" y="173112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Melhorias e Plano de 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949809452"/>
              </p:ext>
            </p:extLst>
          </p:nvPr>
        </p:nvGraphicFramePr>
        <p:xfrm>
          <a:off x="7847463" y="1579612"/>
          <a:ext cx="3983171" cy="4278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643977190"/>
              </p:ext>
            </p:extLst>
          </p:nvPr>
        </p:nvGraphicFramePr>
        <p:xfrm>
          <a:off x="271680" y="1193911"/>
          <a:ext cx="7307068" cy="445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61651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61365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71680" y="173112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Melhorias e Plano de 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605058315"/>
              </p:ext>
            </p:extLst>
          </p:nvPr>
        </p:nvGraphicFramePr>
        <p:xfrm>
          <a:off x="7847463" y="1579612"/>
          <a:ext cx="3983171" cy="4278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689849961"/>
              </p:ext>
            </p:extLst>
          </p:nvPr>
        </p:nvGraphicFramePr>
        <p:xfrm>
          <a:off x="271680" y="1193911"/>
          <a:ext cx="7307068" cy="445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8964323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61365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71680" y="173112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Melhorias e Plano de 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274426813"/>
              </p:ext>
            </p:extLst>
          </p:nvPr>
        </p:nvGraphicFramePr>
        <p:xfrm>
          <a:off x="7847463" y="1579612"/>
          <a:ext cx="3983171" cy="4278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42637909"/>
              </p:ext>
            </p:extLst>
          </p:nvPr>
        </p:nvGraphicFramePr>
        <p:xfrm>
          <a:off x="271680" y="1193911"/>
          <a:ext cx="7307068" cy="445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159690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2" y="2658202"/>
            <a:ext cx="72819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Obrigada</a:t>
            </a:r>
          </a:p>
          <a:p>
            <a:endParaRPr lang="pt-BR" sz="3600" b="1" dirty="0">
              <a:solidFill>
                <a:schemeClr val="bg1"/>
              </a:solidFill>
            </a:endParaRPr>
          </a:p>
          <a:p>
            <a:r>
              <a:rPr lang="pt-BR" sz="3600" b="1" dirty="0">
                <a:solidFill>
                  <a:schemeClr val="bg1"/>
                </a:solidFill>
              </a:rPr>
              <a:t>Ana Vilaça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61365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71680" y="332316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Objetivo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316523" y="1262254"/>
            <a:ext cx="1155895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Apresentar aos envolvidos a documentação do processo de Compras, Gestão de Materiais e Serviços, com a adoção de melhorias que permitirá a execução de atividades com maior de eficiência, qualidade , padronização e alinhamento dos processos, pessoas e tecnologia. 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 adoção de regras previstas no Manual permitem disseminar a estratégia adotada pelo HCP Gestão, bem como controlar a execução  e o gerenciamento do processo de Compras.</a:t>
            </a:r>
          </a:p>
          <a:p>
            <a:pPr algn="just" fontAlgn="auto">
              <a:lnSpc>
                <a:spcPct val="150000"/>
              </a:lnSpc>
              <a:spcAft>
                <a:spcPts val="0"/>
              </a:spcAft>
              <a:defRPr/>
            </a:pP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61365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71680" y="332316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Escopo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77825" y="1472161"/>
            <a:ext cx="11609068" cy="45397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auto">
              <a:spcAft>
                <a:spcPts val="600"/>
              </a:spcAft>
              <a:defRPr/>
            </a:pPr>
            <a:r>
              <a:rPr lang="pt-BR" sz="2800" b="0" dirty="0">
                <a:solidFill>
                  <a:schemeClr val="bg1">
                    <a:lumMod val="50000"/>
                  </a:schemeClr>
                </a:solidFill>
                <a:cs typeface="+mn-cs"/>
              </a:rPr>
              <a:t>O Manual contemplará a descrição de ativida</a:t>
            </a: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des relacionadas a:</a:t>
            </a:r>
            <a:r>
              <a:rPr lang="pt-BR" sz="2800" b="0" dirty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</a:p>
          <a:p>
            <a:pPr algn="just" fontAlgn="auto">
              <a:spcAft>
                <a:spcPts val="600"/>
              </a:spcAft>
              <a:defRPr/>
            </a:pPr>
            <a:r>
              <a:rPr lang="pt-BR" sz="2800" b="0" dirty="0">
                <a:solidFill>
                  <a:schemeClr val="bg1">
                    <a:lumMod val="50000"/>
                  </a:schemeClr>
                </a:solidFill>
                <a:cs typeface="+mn-cs"/>
              </a:rPr>
              <a:t> </a:t>
            </a:r>
            <a:r>
              <a:rPr lang="pt-BR" sz="2800" b="1" i="1" dirty="0">
                <a:solidFill>
                  <a:schemeClr val="bg1">
                    <a:lumMod val="50000"/>
                  </a:schemeClr>
                </a:solidFill>
              </a:rPr>
              <a:t>Fornecedores</a:t>
            </a:r>
          </a:p>
          <a:p>
            <a:pPr marL="457200" indent="-184150" algn="just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Prospecção, qualificação e cadastro de fornecedores</a:t>
            </a:r>
          </a:p>
          <a:p>
            <a:pPr marL="457200" indent="-184150" algn="just" fontAlgn="auto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cs typeface="+mn-cs"/>
              </a:rPr>
              <a:t>Avaliação de fornecedores.</a:t>
            </a:r>
          </a:p>
          <a:p>
            <a:pPr marL="457200" indent="-184150" algn="just" fontAlgn="auto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pt-BR" sz="200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algn="just" fontAlgn="auto">
              <a:spcAft>
                <a:spcPts val="600"/>
              </a:spcAft>
              <a:defRPr/>
            </a:pPr>
            <a:r>
              <a:rPr lang="pt-BR" sz="2800" b="1" i="1" dirty="0">
                <a:solidFill>
                  <a:schemeClr val="bg1">
                    <a:lumMod val="50000"/>
                  </a:schemeClr>
                </a:solidFill>
              </a:rPr>
              <a:t>Compras</a:t>
            </a:r>
          </a:p>
          <a:p>
            <a:pPr marL="457200" indent="-184150" algn="just" fontAlgn="auto">
              <a:spcAft>
                <a:spcPts val="600"/>
              </a:spcAft>
              <a:buFont typeface="Arial" pitchFamily="34" charset="0"/>
              <a:buChar char="•"/>
              <a:tabLst>
                <a:tab pos="531813" algn="l"/>
              </a:tabLst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Classificação de Produtos</a:t>
            </a:r>
          </a:p>
          <a:p>
            <a:pPr marL="457200" indent="-184150" algn="just" fontAlgn="auto">
              <a:spcAft>
                <a:spcPts val="600"/>
              </a:spcAft>
              <a:buFont typeface="Arial" pitchFamily="34" charset="0"/>
              <a:buChar char="•"/>
              <a:tabLst>
                <a:tab pos="273050" algn="l"/>
              </a:tabLst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Critérios de Reposição de Estoques. </a:t>
            </a:r>
          </a:p>
          <a:p>
            <a:pPr marL="273050" algn="just" fontAlgn="auto">
              <a:spcAft>
                <a:spcPts val="600"/>
              </a:spcAft>
              <a:defRPr/>
            </a:pPr>
            <a:endParaRPr lang="pt-BR" sz="2800" dirty="0">
              <a:solidFill>
                <a:schemeClr val="bg1">
                  <a:lumMod val="50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964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61365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71680" y="332316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Escopo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77825" y="1472161"/>
            <a:ext cx="11609068" cy="490903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fontAlgn="auto">
              <a:spcAft>
                <a:spcPts val="600"/>
              </a:spcAft>
              <a:defRPr/>
            </a:pPr>
            <a:r>
              <a:rPr lang="pt-BR" sz="2800" b="1" i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Compras - Continuação</a:t>
            </a:r>
          </a:p>
          <a:p>
            <a:pPr marL="457200" indent="-184150"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cs typeface="+mn-cs"/>
              </a:rPr>
              <a:t>Identificação e  da necessidade de compras de bens, materiais e serviços e formalização da solicitação de compras</a:t>
            </a:r>
          </a:p>
          <a:p>
            <a:pPr marL="457200" indent="-184150"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Realização da cotação de preços</a:t>
            </a:r>
            <a:endParaRPr lang="pt-BR" sz="280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marL="457200" indent="-184150"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Negociação comercial e efetivação da compra junto ao fornecedor selecionado</a:t>
            </a:r>
          </a:p>
          <a:p>
            <a:pPr marL="457200" indent="-184150"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cs typeface="+mn-cs"/>
              </a:rPr>
              <a:t>Compra Emergencial</a:t>
            </a:r>
          </a:p>
          <a:p>
            <a:pPr marL="457200" indent="-184150"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Bens Permanentes</a:t>
            </a:r>
          </a:p>
          <a:p>
            <a:pPr marL="457200" indent="-184150"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  <a:cs typeface="+mn-cs"/>
              </a:rPr>
              <a:t>Gestão de Contratos.</a:t>
            </a:r>
          </a:p>
          <a:p>
            <a:pPr marL="273050">
              <a:defRPr/>
            </a:pPr>
            <a:endParaRPr lang="pt-BR" sz="2800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marL="457200" indent="-457200">
              <a:buFont typeface="Arial" pitchFamily="34" charset="0"/>
              <a:buChar char="•"/>
              <a:defRPr/>
            </a:pPr>
            <a:endParaRPr lang="pt-BR" sz="2800" i="1" dirty="0">
              <a:solidFill>
                <a:schemeClr val="bg1">
                  <a:lumMod val="50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0675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61365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71680" y="332316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Escopo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77825" y="1185605"/>
            <a:ext cx="11609068" cy="43088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800" b="1" i="1" dirty="0">
                <a:solidFill>
                  <a:schemeClr val="bg1">
                    <a:lumMod val="50000"/>
                  </a:schemeClr>
                </a:solidFill>
                <a:cs typeface="+mn-cs"/>
              </a:rPr>
              <a:t>Recebimento de Materiais</a:t>
            </a:r>
          </a:p>
          <a:p>
            <a:pPr marL="457200" indent="-101600"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Recebimento de Materiais e Notas Fiscais</a:t>
            </a:r>
          </a:p>
          <a:p>
            <a:pPr marL="457200" indent="-101600"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Avaliação de Estoques</a:t>
            </a:r>
          </a:p>
          <a:p>
            <a:pPr marL="457200" indent="-101600"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Armazenamento, movimentação  e dispensação de Materiais</a:t>
            </a:r>
          </a:p>
          <a:p>
            <a:pPr marL="457200" indent="-101600">
              <a:buFont typeface="Arial" pitchFamily="34" charset="0"/>
              <a:buChar char="•"/>
              <a:defRPr/>
            </a:pPr>
            <a:endParaRPr lang="pt-BR" sz="28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defRPr/>
            </a:pPr>
            <a:r>
              <a:rPr lang="pt-BR" sz="2800" b="1" dirty="0">
                <a:solidFill>
                  <a:schemeClr val="bg1">
                    <a:lumMod val="50000"/>
                  </a:schemeClr>
                </a:solidFill>
              </a:rPr>
              <a:t>Inventário Físico</a:t>
            </a:r>
          </a:p>
          <a:p>
            <a:pPr marL="457200" indent="-101600"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Inventário Físico Anual e Rotativo</a:t>
            </a:r>
          </a:p>
          <a:p>
            <a:pPr marL="457200" indent="-101600">
              <a:buFont typeface="Arial" pitchFamily="34" charset="0"/>
              <a:buChar char="•"/>
              <a:defRPr/>
            </a:pPr>
            <a:r>
              <a:rPr lang="pt-BR" sz="2800" dirty="0">
                <a:solidFill>
                  <a:schemeClr val="bg1">
                    <a:lumMod val="50000"/>
                  </a:schemeClr>
                </a:solidFill>
              </a:rPr>
              <a:t>Registros do Inventário Físico</a:t>
            </a:r>
          </a:p>
          <a:p>
            <a:pPr>
              <a:defRPr/>
            </a:pPr>
            <a:endParaRPr lang="pt-BR" sz="2800" b="1" i="1" dirty="0">
              <a:solidFill>
                <a:schemeClr val="bg1">
                  <a:lumMod val="50000"/>
                </a:schemeClr>
              </a:solidFill>
              <a:cs typeface="+mn-cs"/>
            </a:endParaRPr>
          </a:p>
          <a:p>
            <a:pPr algn="just" fontAlgn="auto">
              <a:spcAft>
                <a:spcPts val="600"/>
              </a:spcAft>
              <a:defRPr/>
            </a:pPr>
            <a:endParaRPr lang="pt-BR" sz="2200" b="0" dirty="0">
              <a:solidFill>
                <a:schemeClr val="bg1">
                  <a:lumMod val="50000"/>
                </a:scheme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352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61365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71680" y="173112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Melhorias e Plano de 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390701302"/>
              </p:ext>
            </p:extLst>
          </p:nvPr>
        </p:nvGraphicFramePr>
        <p:xfrm>
          <a:off x="7847463" y="1579612"/>
          <a:ext cx="3983171" cy="4278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3140612296"/>
              </p:ext>
            </p:extLst>
          </p:nvPr>
        </p:nvGraphicFramePr>
        <p:xfrm>
          <a:off x="271680" y="1193911"/>
          <a:ext cx="7307068" cy="445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29635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61365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71680" y="173112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Melhorias e Plano de 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2524314420"/>
              </p:ext>
            </p:extLst>
          </p:nvPr>
        </p:nvGraphicFramePr>
        <p:xfrm>
          <a:off x="7847463" y="1579612"/>
          <a:ext cx="3983171" cy="4278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4283065500"/>
              </p:ext>
            </p:extLst>
          </p:nvPr>
        </p:nvGraphicFramePr>
        <p:xfrm>
          <a:off x="271680" y="1193911"/>
          <a:ext cx="7307068" cy="445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739336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61365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71680" y="173112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Melhorias e Plano de 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1799941308"/>
              </p:ext>
            </p:extLst>
          </p:nvPr>
        </p:nvGraphicFramePr>
        <p:xfrm>
          <a:off x="7847463" y="1579612"/>
          <a:ext cx="3983171" cy="4278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4075824832"/>
              </p:ext>
            </p:extLst>
          </p:nvPr>
        </p:nvGraphicFramePr>
        <p:xfrm>
          <a:off x="271680" y="1193911"/>
          <a:ext cx="7307068" cy="445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145281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-361365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271680" y="173112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Melhorias e Plano de Ação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4017846695"/>
              </p:ext>
            </p:extLst>
          </p:nvPr>
        </p:nvGraphicFramePr>
        <p:xfrm>
          <a:off x="7847463" y="1579612"/>
          <a:ext cx="3983171" cy="4278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0" name="Diagrama 19"/>
          <p:cNvGraphicFramePr/>
          <p:nvPr>
            <p:extLst>
              <p:ext uri="{D42A27DB-BD31-4B8C-83A1-F6EECF244321}">
                <p14:modId xmlns:p14="http://schemas.microsoft.com/office/powerpoint/2010/main" val="4117996837"/>
              </p:ext>
            </p:extLst>
          </p:nvPr>
        </p:nvGraphicFramePr>
        <p:xfrm>
          <a:off x="271680" y="1193911"/>
          <a:ext cx="7307068" cy="445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37212003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1540</TotalTime>
  <Words>525</Words>
  <Application>Microsoft Office PowerPoint</Application>
  <PresentationFormat>Widescreen</PresentationFormat>
  <Paragraphs>90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HMR</cp:lastModifiedBy>
  <cp:revision>70</cp:revision>
  <dcterms:created xsi:type="dcterms:W3CDTF">2017-06-28T23:09:23Z</dcterms:created>
  <dcterms:modified xsi:type="dcterms:W3CDTF">2018-06-14T19:27:01Z</dcterms:modified>
</cp:coreProperties>
</file>