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04" r:id="rId2"/>
    <p:sldId id="265" r:id="rId3"/>
    <p:sldId id="307" r:id="rId4"/>
    <p:sldId id="305" r:id="rId5"/>
    <p:sldId id="306" r:id="rId6"/>
    <p:sldId id="257" r:id="rId7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HM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HM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HM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HM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COMPRAS!$A$7:$D$7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COMPRAS!$A$9:$D$9</c:f>
              <c:numCache>
                <c:formatCode>0%</c:formatCode>
                <c:ptCount val="4"/>
                <c:pt idx="0">
                  <c:v>0.9375</c:v>
                </c:pt>
                <c:pt idx="1">
                  <c:v>0.87777777777777777</c:v>
                </c:pt>
                <c:pt idx="2">
                  <c:v>0.91891891891891897</c:v>
                </c:pt>
                <c:pt idx="3">
                  <c:v>0.95370370370370372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8001792"/>
        <c:axId val="28003712"/>
      </c:lineChart>
      <c:dateAx>
        <c:axId val="28001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8003712"/>
        <c:crosses val="autoZero"/>
        <c:auto val="1"/>
        <c:lblOffset val="100"/>
        <c:baseTimeUnit val="months"/>
      </c:dateAx>
      <c:valAx>
        <c:axId val="28003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00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pt-BR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ALMOXARIFADO!$A$3:$D$3</c:f>
              <c:numCache>
                <c:formatCode>_-[$R$-416]* #,##0.00_-;\-[$R$-416]* #,##0.00_-;_-[$R$-416]* "-"??_-;_-@_-</c:formatCode>
                <c:ptCount val="4"/>
                <c:pt idx="0">
                  <c:v>37147.910000000003</c:v>
                </c:pt>
                <c:pt idx="1">
                  <c:v>40062.19</c:v>
                </c:pt>
                <c:pt idx="2">
                  <c:v>50462.17</c:v>
                </c:pt>
                <c:pt idx="3" formatCode="#,##0.00">
                  <c:v>57923.9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ALMOXARIFADO!$A$7:$D$7</c:f>
              <c:numCache>
                <c:formatCode>_-[$R$-416]* #,##0.00_-;\-[$R$-416]* #,##0.00_-;_-[$R$-416]* "-"??_-;_-@_-</c:formatCode>
                <c:ptCount val="4"/>
                <c:pt idx="0">
                  <c:v>3206.81</c:v>
                </c:pt>
                <c:pt idx="1">
                  <c:v>2665</c:v>
                </c:pt>
                <c:pt idx="2">
                  <c:v>671.98</c:v>
                </c:pt>
                <c:pt idx="3" formatCode="#,##0.00">
                  <c:v>5474.32</c:v>
                </c:pt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ALMOXARIFADO!$A$12:$L$12</c:f>
              <c:numCache>
                <c:formatCode>_-[$R$-416]* #,##0.00_-;\-[$R$-416]* #,##0.00_-;_-[$R$-416]* "-"??_-;_-@_-</c:formatCode>
                <c:ptCount val="12"/>
                <c:pt idx="0" formatCode="#,##0.00">
                  <c:v>15822.36</c:v>
                </c:pt>
                <c:pt idx="1">
                  <c:v>19373.34</c:v>
                </c:pt>
                <c:pt idx="2">
                  <c:v>31046.799999999999</c:v>
                </c:pt>
                <c:pt idx="3" formatCode="#,##0.00">
                  <c:v>27887.84</c:v>
                </c:pt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ALMOXARIFADO!$A$17:$L$17</c:f>
              <c:numCache>
                <c:formatCode>_-"R$ "* #,##0.00_-;"-R$ "* #,##0.00_-;_-"R$ "* \-??_-;_-@_-</c:formatCode>
                <c:ptCount val="12"/>
                <c:pt idx="0">
                  <c:v>9004.09</c:v>
                </c:pt>
                <c:pt idx="1">
                  <c:v>11215.61</c:v>
                </c:pt>
                <c:pt idx="2">
                  <c:v>11083.98</c:v>
                </c:pt>
                <c:pt idx="3" formatCode="#,##0.00">
                  <c:v>15004.79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56025472"/>
        <c:axId val="56027392"/>
      </c:lineChart>
      <c:dateAx>
        <c:axId val="5602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56027392"/>
        <c:crosses val="autoZero"/>
        <c:auto val="1"/>
        <c:lblOffset val="100"/>
        <c:baseTimeUnit val="months"/>
      </c:dateAx>
      <c:valAx>
        <c:axId val="56027392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5602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155442995897829"/>
          <c:y val="0.39978491043498582"/>
          <c:w val="7.0620044308238386E-2"/>
          <c:h val="0.200429960942196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ALMOXARIFADO!$A$57:$D$57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ALMOXARIFADO!$A$58:$D$58</c:f>
              <c:numCache>
                <c:formatCode>_-[$R$-416]\ * #,##0.00_-;\-[$R$-416]\ * #,##0.00_-;_-[$R$-416]\ * "-"??_-;_-@_-</c:formatCode>
                <c:ptCount val="4"/>
                <c:pt idx="0">
                  <c:v>116009.5</c:v>
                </c:pt>
                <c:pt idx="1">
                  <c:v>106660.74</c:v>
                </c:pt>
                <c:pt idx="2" formatCode="_-&quot;R$ &quot;* #,##0.00_-;&quot;-R$ &quot;* #,##0.00_-;_-&quot;R$ &quot;* \-??_-;_-@_-">
                  <c:v>120282.84</c:v>
                </c:pt>
                <c:pt idx="3" formatCode="#,##0.00">
                  <c:v>137639.66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ALMOXARIFADO!$A$57:$D$57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ALMOXARIFADO!$A$62:$D$62</c:f>
              <c:numCache>
                <c:formatCode>_-"R$ "* #,##0.00_-;"-R$ "* #,##0.00_-;_-"R$ "* \-??_-;_-@_-</c:formatCode>
                <c:ptCount val="4"/>
                <c:pt idx="0">
                  <c:v>29440.240000000002</c:v>
                </c:pt>
                <c:pt idx="1">
                  <c:v>28892.91</c:v>
                </c:pt>
                <c:pt idx="2">
                  <c:v>35039.82</c:v>
                </c:pt>
                <c:pt idx="3" formatCode="#,##0.00">
                  <c:v>38542.39</c:v>
                </c:pt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ALMOXARIFADO!$A$57:$D$57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ALMOXARIFADO!$A$65:$D$65</c:f>
              <c:numCache>
                <c:formatCode>_-"R$ "* #,##0.00_-;"-R$ "* #,##0.00_-;_-"R$ "* \-??_-;_-@_-</c:formatCode>
                <c:ptCount val="4"/>
                <c:pt idx="0">
                  <c:v>70252.73</c:v>
                </c:pt>
                <c:pt idx="1">
                  <c:v>58040.51</c:v>
                </c:pt>
                <c:pt idx="2">
                  <c:v>68613.34</c:v>
                </c:pt>
                <c:pt idx="3" formatCode="#,##0.00">
                  <c:v>79774.080000000002</c:v>
                </c:pt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ALMOXARIFADO!$A$57:$D$57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ALMOXARIFADO!$A$68:$D$68</c:f>
              <c:numCache>
                <c:formatCode>_-"R$ "* #,##0.00_-;"-R$ "* #,##0.00_-;_-"R$ "* \-??_-;_-@_-</c:formatCode>
                <c:ptCount val="4"/>
                <c:pt idx="0">
                  <c:v>7836.49</c:v>
                </c:pt>
                <c:pt idx="1">
                  <c:v>6847.12</c:v>
                </c:pt>
                <c:pt idx="2">
                  <c:v>3747.39</c:v>
                </c:pt>
                <c:pt idx="3" formatCode="#,##0.00">
                  <c:v>6501.93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55692288"/>
        <c:axId val="56046720"/>
      </c:lineChart>
      <c:dateAx>
        <c:axId val="5569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56046720"/>
        <c:crosses val="autoZero"/>
        <c:auto val="1"/>
        <c:lblOffset val="100"/>
        <c:baseTimeUnit val="months"/>
      </c:dateAx>
      <c:valAx>
        <c:axId val="56046720"/>
        <c:scaling>
          <c:orientation val="minMax"/>
        </c:scaling>
        <c:delete val="0"/>
        <c:axPos val="l"/>
        <c:majorGridlines/>
        <c:numFmt formatCode="_-[$R$-416]\ * #,##0.00_-;\-[$R$-416]\ * #,##0.00_-;_-[$R$-416]\ * &quot;-&quot;??_-;_-@_-" sourceLinked="1"/>
        <c:majorTickMark val="out"/>
        <c:minorTickMark val="none"/>
        <c:tickLblPos val="nextTo"/>
        <c:crossAx val="5569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ALMOXARIFADO!$A$114:$D$114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ALMOXARIFADO!$A$115:$D$115</c:f>
              <c:numCache>
                <c:formatCode>_-[$R$-416]* #,##0.00_-;\-[$R$-416]* #,##0.00_-;_-[$R$-416]* "-"??_-;_-@_-</c:formatCode>
                <c:ptCount val="4"/>
                <c:pt idx="0">
                  <c:v>75517.17</c:v>
                </c:pt>
                <c:pt idx="1">
                  <c:v>59556.68</c:v>
                </c:pt>
                <c:pt idx="2" formatCode="_-[$R$-416]\ * #,##0.00_-;\-[$R$-416]\ * #,##0.00_-;_-[$R$-416]\ * &quot;-&quot;??_-;_-@_-">
                  <c:v>62106.080000000002</c:v>
                </c:pt>
                <c:pt idx="3" formatCode="#,##0.00">
                  <c:v>69786.42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56092544"/>
        <c:axId val="56107008"/>
      </c:lineChart>
      <c:dateAx>
        <c:axId val="56092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u="none" strike="noStrike" baseline="0">
                    <a:effectLst/>
                  </a:rPr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56107008"/>
        <c:crosses val="autoZero"/>
        <c:auto val="1"/>
        <c:lblOffset val="100"/>
        <c:baseTimeUnit val="months"/>
      </c:dateAx>
      <c:valAx>
        <c:axId val="56107008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5609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7CDA-8630-4C0A-842E-D447EEEC5F64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0A964-8CCC-4FD2-8027-35A9D42D2D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0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HMR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890829"/>
              </p:ext>
            </p:extLst>
          </p:nvPr>
        </p:nvGraphicFramePr>
        <p:xfrm>
          <a:off x="652249" y="1398680"/>
          <a:ext cx="7522643" cy="425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15270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Geral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635631" y="2389452"/>
            <a:ext cx="3169052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019937"/>
              </p:ext>
            </p:extLst>
          </p:nvPr>
        </p:nvGraphicFramePr>
        <p:xfrm>
          <a:off x="1114984" y="1510248"/>
          <a:ext cx="9962030" cy="422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645592" y="3153452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Estoque Geral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643822" y="3378157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Manutenção</a:t>
            </a:r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0629963" y="3602861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Higienização e Limpeza</a:t>
            </a:r>
            <a:endParaRPr lang="pt-BR" sz="1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0623919" y="3835380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Expediente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81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C.A.F.</a:t>
            </a:r>
            <a:r>
              <a:rPr lang="pt-BR" sz="6000" b="1" dirty="0">
                <a:solidFill>
                  <a:srgbClr val="0070C0"/>
                </a:solidFill>
              </a:rPr>
              <a:t> 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047527"/>
              </p:ext>
            </p:extLst>
          </p:nvPr>
        </p:nvGraphicFramePr>
        <p:xfrm>
          <a:off x="633046" y="1695565"/>
          <a:ext cx="9738336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9926612" y="3161267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Estoque Geral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924842" y="3385972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Medicamentos</a:t>
            </a:r>
            <a:endParaRPr lang="pt-BR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910983" y="3610676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Descartáveis</a:t>
            </a:r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904939" y="3843195"/>
            <a:ext cx="10476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Assistenciais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</a:t>
            </a:r>
            <a:r>
              <a:rPr lang="pt-BR" sz="5400" b="1" dirty="0" smtClean="0">
                <a:solidFill>
                  <a:srgbClr val="0070C0"/>
                </a:solidFill>
              </a:rPr>
              <a:t>Nutrição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486031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617338"/>
              </p:ext>
            </p:extLst>
          </p:nvPr>
        </p:nvGraphicFramePr>
        <p:xfrm>
          <a:off x="930089" y="1492343"/>
          <a:ext cx="8471819" cy="405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628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42</Words>
  <Application>Microsoft Office PowerPoint</Application>
  <PresentationFormat>Personalizar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93</cp:revision>
  <cp:lastPrinted>2018-01-29T20:17:21Z</cp:lastPrinted>
  <dcterms:created xsi:type="dcterms:W3CDTF">2017-06-28T23:09:23Z</dcterms:created>
  <dcterms:modified xsi:type="dcterms:W3CDTF">2018-05-15T19:57:42Z</dcterms:modified>
</cp:coreProperties>
</file>