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265" r:id="rId5"/>
    <p:sldId id="305" r:id="rId6"/>
    <p:sldId id="308" r:id="rId7"/>
    <p:sldId id="309" r:id="rId8"/>
    <p:sldId id="311" r:id="rId9"/>
    <p:sldId id="313" r:id="rId10"/>
    <p:sldId id="314" r:id="rId11"/>
    <p:sldId id="315" r:id="rId12"/>
    <p:sldId id="317" r:id="rId13"/>
    <p:sldId id="318" r:id="rId14"/>
    <p:sldId id="319" r:id="rId15"/>
    <p:sldId id="316" r:id="rId16"/>
    <p:sldId id="25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15.emf"/><Relationship Id="rId4" Type="http://schemas.openxmlformats.org/officeDocument/2006/relationships/image" Target="../media/image8.pn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</a:rPr>
              <a:t>Indicadores DH - 2017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39" y="-238539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CF5F48-08CC-49FC-A3E8-D32A2B8A67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68" y="1973262"/>
            <a:ext cx="5023513" cy="23602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BE283B05-C915-49EE-AFC0-F13A2CF09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719" y="2028543"/>
            <a:ext cx="5214323" cy="26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Permanência Período de Experiência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3115D2E-5304-4855-9ED0-12E41071C8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289" y="1820743"/>
            <a:ext cx="7174019" cy="34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6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Belo Jardim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3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05739" y="-238539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8369A14-4C6F-42E9-8D26-49BB8A25F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60" y="2026078"/>
            <a:ext cx="5608046" cy="205559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4D2B909-9458-4E2B-AB7D-D07A8B5F8F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9621" y="1942824"/>
            <a:ext cx="5325799" cy="26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2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8164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Permanência Período de Experiência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0A98921-8682-4D12-B22A-13D7369B0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335" y="1734604"/>
            <a:ext cx="7285843" cy="298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19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5191" y="228392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UPAEs</a:t>
            </a: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: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Acumulado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Banco 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ACBA2FC-BD2E-4B34-9D84-FBDD700D5E1D}"/>
              </a:ext>
            </a:extLst>
          </p:cNvPr>
          <p:cNvSpPr txBox="1"/>
          <p:nvPr/>
        </p:nvSpPr>
        <p:spPr>
          <a:xfrm>
            <a:off x="605191" y="2989641"/>
            <a:ext cx="1092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000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Unidades: 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Absenteísmo </a:t>
            </a: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(doença/acidente)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075D327-68BE-4CCD-A167-0CA671A7A08B}"/>
              </a:ext>
            </a:extLst>
          </p:cNvPr>
          <p:cNvSpPr txBox="1"/>
          <p:nvPr/>
        </p:nvSpPr>
        <p:spPr>
          <a:xfrm>
            <a:off x="525679" y="610599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construção</a:t>
            </a:r>
          </a:p>
        </p:txBody>
      </p:sp>
    </p:spTree>
    <p:extLst>
      <p:ext uri="{BB962C8B-B14F-4D97-AF65-F5344CB8AC3E}">
        <p14:creationId xmlns:p14="http://schemas.microsoft.com/office/powerpoint/2010/main" val="203325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50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- HMR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53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9253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14" y="1988003"/>
            <a:ext cx="4682826" cy="221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836" y="1920659"/>
            <a:ext cx="4666166" cy="253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6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2147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99992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Acumulado – Banco de Horas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33" y="1605403"/>
            <a:ext cx="8606100" cy="263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420585" y="4335236"/>
            <a:ext cx="8196944" cy="95410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sz="1400" b="1" u="sng" dirty="0" smtClean="0"/>
              <a:t>Comentários</a:t>
            </a:r>
            <a:r>
              <a:rPr lang="pt-BR" sz="1400" dirty="0" smtClean="0"/>
              <a:t>: </a:t>
            </a:r>
          </a:p>
          <a:p>
            <a:r>
              <a:rPr lang="pt-BR" sz="1400" dirty="0" smtClean="0"/>
              <a:t>Das categorias profissionais com maior número de horas acumuladas:</a:t>
            </a:r>
          </a:p>
          <a:p>
            <a:r>
              <a:rPr lang="pt-BR" sz="1400" dirty="0" smtClean="0"/>
              <a:t>1ª - Profissionais da área de saúde (Téc. Enfermagem), Administrativos e Manutenção</a:t>
            </a:r>
          </a:p>
          <a:p>
            <a:r>
              <a:rPr lang="pt-BR" sz="1400" dirty="0" smtClean="0"/>
              <a:t>2ª - Enfermeiros(as)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Permanência Período de Experiência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8" y="4129088"/>
            <a:ext cx="69437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7" y="1875496"/>
            <a:ext cx="69437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1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Indicadores – UPAE Arcoverde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5720" y="542117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b="1" dirty="0">
                <a:solidFill>
                  <a:srgbClr val="0070C0"/>
                </a:solidFill>
              </a:rPr>
              <a:t>Variação do Quadro de Pessoal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AC0271B2-335E-45D5-9D8F-C10A9C2E72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431" y="2034460"/>
            <a:ext cx="5412291" cy="229900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4887B2A2-83FE-4EB4-923F-59972DCCB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8147" y="2034460"/>
            <a:ext cx="5532422" cy="26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8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01947" y="594732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100" b="1" dirty="0">
                <a:solidFill>
                  <a:srgbClr val="0070C0"/>
                </a:solidFill>
              </a:rPr>
              <a:t>% Permanência Período de Experiência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87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1AC714E-CBF2-43F7-A3CC-B525400062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470" y="1724855"/>
            <a:ext cx="7307838" cy="30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7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25679" y="2570411"/>
            <a:ext cx="109259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Indicadores – UPAE Arruda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905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113</Words>
  <Application>Microsoft Office PowerPoint</Application>
  <PresentationFormat>Personalizar</PresentationFormat>
  <Paragraphs>22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Ana America</cp:lastModifiedBy>
  <cp:revision>97</cp:revision>
  <dcterms:created xsi:type="dcterms:W3CDTF">2017-06-28T23:09:23Z</dcterms:created>
  <dcterms:modified xsi:type="dcterms:W3CDTF">2017-12-20T17:15:48Z</dcterms:modified>
</cp:coreProperties>
</file>