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10" r:id="rId4"/>
    <p:sldId id="312" r:id="rId5"/>
    <p:sldId id="308" r:id="rId6"/>
    <p:sldId id="306" r:id="rId7"/>
    <p:sldId id="314" r:id="rId8"/>
    <p:sldId id="311" r:id="rId9"/>
    <p:sldId id="307" r:id="rId10"/>
    <p:sldId id="313" r:id="rId11"/>
    <p:sldId id="25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 autoAdjust="0"/>
    <p:restoredTop sz="94660"/>
  </p:normalViewPr>
  <p:slideViewPr>
    <p:cSldViewPr snapToGrid="0">
      <p:cViewPr>
        <p:scale>
          <a:sx n="66" d="100"/>
          <a:sy n="66" d="100"/>
        </p:scale>
        <p:origin x="-63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financeiro$\Hugo%20Amorim\Financeiro\Fechamentos\Contas%20&#224;%20pagar%20-%20posi&#231;&#227;o%20fev.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financeiro$\Hugo%20Amorim\Financeiro\Fechamentos\Contas%20&#224;%20pagar%20-%20posi&#231;&#227;o%20fev.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financeiro$\Hugo%20Amorim\Financeiro\Fechamentos\Contas%20&#224;%20pagar%20-%20posi&#231;&#227;o%20fev.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aseline="0" dirty="0" smtClean="0"/>
              <a:t>UPAE </a:t>
            </a:r>
            <a:r>
              <a:rPr lang="pt-BR" baseline="0" dirty="0"/>
              <a:t>AV e BJ</a:t>
            </a:r>
            <a:endParaRPr lang="pt-BR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'[Contas à pagar - posição fev.18.xlsx]Contas à pagar'!$N$5:$O$5</c:f>
              <c:strCache>
                <c:ptCount val="2"/>
                <c:pt idx="0">
                  <c:v>Janeiro</c:v>
                </c:pt>
                <c:pt idx="1">
                  <c:v>Fevereiro</c:v>
                </c:pt>
              </c:strCache>
            </c:strRef>
          </c:cat>
          <c:val>
            <c:numRef>
              <c:f>'[Contas à pagar - posição fev.18.xlsx]Contas à pagar'!$N$6:$O$6</c:f>
              <c:numCache>
                <c:formatCode>General</c:formatCode>
                <c:ptCount val="2"/>
                <c:pt idx="0">
                  <c:v>10</c:v>
                </c:pt>
                <c:pt idx="1">
                  <c:v>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139584"/>
        <c:axId val="59141120"/>
      </c:lineChart>
      <c:catAx>
        <c:axId val="59139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59141120"/>
        <c:crosses val="autoZero"/>
        <c:auto val="1"/>
        <c:lblAlgn val="ctr"/>
        <c:lblOffset val="100"/>
        <c:noMultiLvlLbl val="0"/>
      </c:catAx>
      <c:valAx>
        <c:axId val="59141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913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UPAE Arruda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cat>
            <c:strRef>
              <c:f>'[Contas à pagar - posição fev.18.xlsx]Contas à pagar'!$N$8:$P$8</c:f>
              <c:strCache>
                <c:ptCount val="3"/>
                <c:pt idx="0">
                  <c:v>Janeiro</c:v>
                </c:pt>
                <c:pt idx="1">
                  <c:v>Fevereiro</c:v>
                </c:pt>
                <c:pt idx="2">
                  <c:v>Fevereiro</c:v>
                </c:pt>
              </c:strCache>
            </c:strRef>
          </c:cat>
          <c:val>
            <c:numRef>
              <c:f>'[Contas à pagar - posição fev.18.xlsx]Contas à pagar'!$N$9:$P$9</c:f>
              <c:numCache>
                <c:formatCode>General</c:formatCode>
                <c:ptCount val="3"/>
                <c:pt idx="1">
                  <c:v>6</c:v>
                </c:pt>
                <c:pt idx="2">
                  <c:v>20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837824"/>
        <c:axId val="59843712"/>
      </c:lineChart>
      <c:catAx>
        <c:axId val="59837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crossAx val="59843712"/>
        <c:crosses val="autoZero"/>
        <c:auto val="1"/>
        <c:lblAlgn val="ctr"/>
        <c:lblOffset val="100"/>
        <c:noMultiLvlLbl val="0"/>
      </c:catAx>
      <c:valAx>
        <c:axId val="59843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837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HMR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cat>
            <c:strRef>
              <c:f>'[Contas à pagar - posição fev.18.xlsx]Contas à pagar'!$N$36:$Q$36</c:f>
              <c:strCache>
                <c:ptCount val="4"/>
                <c:pt idx="0">
                  <c:v>Janeiro</c:v>
                </c:pt>
                <c:pt idx="1">
                  <c:v>Janeiro</c:v>
                </c:pt>
                <c:pt idx="2">
                  <c:v>Fevereiro</c:v>
                </c:pt>
                <c:pt idx="3">
                  <c:v>Fevereiro</c:v>
                </c:pt>
              </c:strCache>
            </c:strRef>
          </c:cat>
          <c:val>
            <c:numRef>
              <c:f>'[Contas à pagar - posição fev.18.xlsx]Contas à pagar'!$N$37:$Q$37</c:f>
              <c:numCache>
                <c:formatCode>General</c:formatCode>
                <c:ptCount val="4"/>
                <c:pt idx="0">
                  <c:v>25</c:v>
                </c:pt>
                <c:pt idx="1">
                  <c:v>26</c:v>
                </c:pt>
                <c:pt idx="2">
                  <c:v>20</c:v>
                </c:pt>
                <c:pt idx="3">
                  <c:v>21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864576"/>
        <c:axId val="59866112"/>
      </c:lineChart>
      <c:catAx>
        <c:axId val="598645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crossAx val="59866112"/>
        <c:crosses val="autoZero"/>
        <c:auto val="1"/>
        <c:lblAlgn val="ctr"/>
        <c:lblOffset val="100"/>
        <c:noMultiLvlLbl val="0"/>
      </c:catAx>
      <c:valAx>
        <c:axId val="59866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986457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20/03/2018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1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2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3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chart" Target="../charts/chart3.xml"/><Relationship Id="rId4" Type="http://schemas.openxmlformats.org/officeDocument/2006/relationships/image" Target="../media/image10.png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emf"/><Relationship Id="rId4" Type="http://schemas.openxmlformats.org/officeDocument/2006/relationships/image" Target="../media/image9.png"/><Relationship Id="rId9" Type="http://schemas.openxmlformats.org/officeDocument/2006/relationships/oleObject" Target="../embeddings/Planilha_do_Microsoft_Excel_97-20031.xls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11" Type="http://schemas.openxmlformats.org/officeDocument/2006/relationships/package" Target="../embeddings/Planilha_do_Microsoft_Excel5.xlsx"/><Relationship Id="rId5" Type="http://schemas.openxmlformats.org/officeDocument/2006/relationships/image" Target="../media/image10.png"/><Relationship Id="rId10" Type="http://schemas.openxmlformats.org/officeDocument/2006/relationships/image" Target="../media/image17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542559" y="3315472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5440" y="5036665"/>
            <a:ext cx="887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Apresentação Mensal Financeiro 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3920065"/>
            <a:ext cx="2068191" cy="19475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07681" y="5929355"/>
            <a:ext cx="367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Fevereiro de 2018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5833" y="362914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Outros Assuntos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1886" y="2002971"/>
            <a:ext cx="10116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dirty="0" smtClean="0"/>
              <a:t>Padronização da Documentação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dirty="0" smtClean="0"/>
              <a:t>Lançamento de Notas Fiscais e Retenções de Impostos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dirty="0" smtClean="0"/>
              <a:t>Disponibilização de Contratos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5556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Ana  Vilaça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606718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Faturamento - HMR</a:t>
            </a:r>
          </a:p>
        </p:txBody>
      </p:sp>
    </p:spTree>
    <p:extLst>
      <p:ext uri="{BB962C8B-B14F-4D97-AF65-F5344CB8AC3E}">
        <p14:creationId xmlns:p14="http://schemas.microsoft.com/office/powerpoint/2010/main" val="17747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634777"/>
            <a:ext cx="12191999" cy="450328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Número de Altas x Contas Apresentadas</a:t>
            </a:r>
          </a:p>
          <a:p>
            <a:pPr lvl="0" algn="just"/>
            <a:endParaRPr lang="pt-BR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Números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 Contas Apresentadas x Número de Contas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Aprovadas - AIH </a:t>
            </a:r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4799" y="5278507"/>
            <a:ext cx="8194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Até a presente data, não temos o retorno da aprovação do mês de Fevereiro de 2018.</a:t>
            </a:r>
          </a:p>
          <a:p>
            <a:endParaRPr lang="pt-BR" dirty="0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77295"/>
              </p:ext>
            </p:extLst>
          </p:nvPr>
        </p:nvGraphicFramePr>
        <p:xfrm>
          <a:off x="304799" y="1709859"/>
          <a:ext cx="3600450" cy="356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Planilha" r:id="rId9" imgW="3600311" imgH="3810210" progId="Excel.Sheet.12">
                  <p:embed/>
                </p:oleObj>
              </mc:Choice>
              <mc:Fallback>
                <p:oleObj name="Planilha" r:id="rId9" imgW="3600311" imgH="38102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799" y="1709859"/>
                        <a:ext cx="3600450" cy="3568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3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634777"/>
            <a:ext cx="12191999" cy="450328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Faturamento Ambulatorial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4799" y="5278507"/>
            <a:ext cx="8194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Até a presente data, não temos o retorno da aprovação do mês de Fevereiro de 2018.</a:t>
            </a:r>
          </a:p>
          <a:p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276862"/>
              </p:ext>
            </p:extLst>
          </p:nvPr>
        </p:nvGraphicFramePr>
        <p:xfrm>
          <a:off x="304799" y="981964"/>
          <a:ext cx="33147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Planilha" r:id="rId9" imgW="3314905" imgH="581012" progId="Excel.Sheet.12">
                  <p:embed/>
                </p:oleObj>
              </mc:Choice>
              <mc:Fallback>
                <p:oleObj name="Planilha" r:id="rId9" imgW="3314905" imgH="581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799" y="981964"/>
                        <a:ext cx="33147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0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758123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Financeiro</a:t>
            </a:r>
          </a:p>
        </p:txBody>
      </p:sp>
    </p:spTree>
    <p:extLst>
      <p:ext uri="{BB962C8B-B14F-4D97-AF65-F5344CB8AC3E}">
        <p14:creationId xmlns:p14="http://schemas.microsoft.com/office/powerpoint/2010/main" val="14393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7744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Idade do Contas a Pagar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01947" y="3761316"/>
            <a:ext cx="635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posição de Contas a Pagar a vencer está representada pelos títulos com vencimento até 30.03.2018  recepcionados pelo Financeiro até 28.02.2018.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10799"/>
              </p:ext>
            </p:extLst>
          </p:nvPr>
        </p:nvGraphicFramePr>
        <p:xfrm>
          <a:off x="198891" y="1037166"/>
          <a:ext cx="61626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lanilha" r:id="rId9" imgW="6162668" imgH="2724281" progId="Excel.Sheet.12">
                  <p:embed/>
                </p:oleObj>
              </mc:Choice>
              <mc:Fallback>
                <p:oleObj name="Planilha" r:id="rId9" imgW="6162668" imgH="27242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891" y="1037166"/>
                        <a:ext cx="6162675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7744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Data de Recebimento Recursos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943314"/>
              </p:ext>
            </p:extLst>
          </p:nvPr>
        </p:nvGraphicFramePr>
        <p:xfrm>
          <a:off x="301947" y="1492343"/>
          <a:ext cx="2895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358103"/>
              </p:ext>
            </p:extLst>
          </p:nvPr>
        </p:nvGraphicFramePr>
        <p:xfrm>
          <a:off x="3718272" y="1492343"/>
          <a:ext cx="27912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651974"/>
              </p:ext>
            </p:extLst>
          </p:nvPr>
        </p:nvGraphicFramePr>
        <p:xfrm>
          <a:off x="7572233" y="1723572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052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Encargos Financeiros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02857" y="3241734"/>
            <a:ext cx="4024147" cy="18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020428"/>
              </p:ext>
            </p:extLst>
          </p:nvPr>
        </p:nvGraphicFramePr>
        <p:xfrm>
          <a:off x="185740" y="1193911"/>
          <a:ext cx="78105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Planilha" r:id="rId9" imgW="7810467" imgH="1819130" progId="Excel.Sheet.8">
                  <p:embed/>
                </p:oleObj>
              </mc:Choice>
              <mc:Fallback>
                <p:oleObj name="Planilha" r:id="rId9" imgW="7810467" imgH="18191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5740" y="1193911"/>
                        <a:ext cx="7810500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2316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Tarifas Bancárias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747215"/>
              </p:ext>
            </p:extLst>
          </p:nvPr>
        </p:nvGraphicFramePr>
        <p:xfrm>
          <a:off x="245149" y="1052509"/>
          <a:ext cx="56578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Planilha" r:id="rId9" imgW="5657752" imgH="4191105" progId="Excel.Sheet.12">
                  <p:embed/>
                </p:oleObj>
              </mc:Choice>
              <mc:Fallback>
                <p:oleObj name="Planilha" r:id="rId9" imgW="5657752" imgH="41911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149" y="1052509"/>
                        <a:ext cx="5657850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922624"/>
              </p:ext>
            </p:extLst>
          </p:nvPr>
        </p:nvGraphicFramePr>
        <p:xfrm>
          <a:off x="6040375" y="1674451"/>
          <a:ext cx="54387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Planilha" r:id="rId11" imgW="5438661" imgH="1219200" progId="Excel.Sheet.12">
                  <p:embed/>
                </p:oleObj>
              </mc:Choice>
              <mc:Fallback>
                <p:oleObj name="Planilha" r:id="rId11" imgW="5438661" imgH="121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40375" y="1674451"/>
                        <a:ext cx="543877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126</Words>
  <Application>Microsoft Office PowerPoint</Application>
  <PresentationFormat>Personalizar</PresentationFormat>
  <Paragraphs>27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Tema do Office</vt:lpstr>
      <vt:lpstr>Planilha</vt:lpstr>
      <vt:lpstr>Planilha do Microsoft Excel 97-2003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Vilaça</cp:lastModifiedBy>
  <cp:revision>109</cp:revision>
  <dcterms:created xsi:type="dcterms:W3CDTF">2017-06-28T23:09:23Z</dcterms:created>
  <dcterms:modified xsi:type="dcterms:W3CDTF">2018-03-20T17:01:03Z</dcterms:modified>
</cp:coreProperties>
</file>