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6" r:id="rId3"/>
    <p:sldId id="265" r:id="rId4"/>
    <p:sldId id="307" r:id="rId5"/>
    <p:sldId id="305" r:id="rId6"/>
    <p:sldId id="308" r:id="rId7"/>
    <p:sldId id="309" r:id="rId8"/>
    <p:sldId id="311" r:id="rId9"/>
    <p:sldId id="313" r:id="rId10"/>
    <p:sldId id="314" r:id="rId11"/>
    <p:sldId id="315" r:id="rId12"/>
    <p:sldId id="317" r:id="rId13"/>
    <p:sldId id="318" r:id="rId14"/>
    <p:sldId id="319" r:id="rId15"/>
    <p:sldId id="316" r:id="rId16"/>
    <p:sldId id="257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759594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156" y="2842591"/>
            <a:ext cx="7820462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3844" y="5356838"/>
            <a:ext cx="90282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chemeClr val="bg1"/>
                </a:solidFill>
              </a:rPr>
              <a:t>Indicadores DH - 2018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4627355"/>
            <a:ext cx="2068191" cy="19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305739" y="-238539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05720" y="542117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Variação do Quadro de Pessoal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75" y="1683663"/>
            <a:ext cx="11396616" cy="2643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03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87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7" y="1821080"/>
            <a:ext cx="11217729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301947" y="594732"/>
            <a:ext cx="109259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100" b="1" dirty="0">
                <a:solidFill>
                  <a:srgbClr val="0070C0"/>
                </a:solidFill>
              </a:rPr>
              <a:t>% Movimentações Mensais</a:t>
            </a:r>
          </a:p>
        </p:txBody>
      </p:sp>
    </p:spTree>
    <p:extLst>
      <p:ext uri="{BB962C8B-B14F-4D97-AF65-F5344CB8AC3E}">
        <p14:creationId xmlns:p14="http://schemas.microsoft.com/office/powerpoint/2010/main" val="1555267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25679" y="2570411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Indicadores – UPAE Belo Jardim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33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305740" y="-26903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05720" y="542117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Variação do Quadro de Pessoal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77" y="1864995"/>
            <a:ext cx="11218194" cy="2674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726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8164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87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01947" y="594732"/>
            <a:ext cx="109259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100" b="1" dirty="0">
                <a:solidFill>
                  <a:srgbClr val="0070C0"/>
                </a:solidFill>
              </a:rPr>
              <a:t>% Movimentações Mensais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09" y="1858487"/>
            <a:ext cx="10966743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819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05191" y="2283921"/>
            <a:ext cx="10925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UPAEs</a:t>
            </a:r>
            <a:r>
              <a:rPr lang="pt-BR" sz="3000" b="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: 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Acumulado – Banco de Horas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ACBA2FC-BD2E-4B34-9D84-FBDD700D5E1D}"/>
              </a:ext>
            </a:extLst>
          </p:cNvPr>
          <p:cNvSpPr txBox="1"/>
          <p:nvPr/>
        </p:nvSpPr>
        <p:spPr>
          <a:xfrm>
            <a:off x="605191" y="2989641"/>
            <a:ext cx="10925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Unidades: 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Absenteísmo (doença/acidente)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075D327-68BE-4CCD-A167-0CA671A7A08B}"/>
              </a:ext>
            </a:extLst>
          </p:cNvPr>
          <p:cNvSpPr txBox="1"/>
          <p:nvPr/>
        </p:nvSpPr>
        <p:spPr>
          <a:xfrm>
            <a:off x="525679" y="610599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 ajustes</a:t>
            </a:r>
          </a:p>
        </p:txBody>
      </p:sp>
    </p:spTree>
    <p:extLst>
      <p:ext uri="{BB962C8B-B14F-4D97-AF65-F5344CB8AC3E}">
        <p14:creationId xmlns:p14="http://schemas.microsoft.com/office/powerpoint/2010/main" val="2033250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93456" y="-1129085"/>
            <a:ext cx="13023606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076950" y="5772150"/>
            <a:ext cx="72390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0943" y="3175684"/>
            <a:ext cx="2500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Obrigada!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1352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6126706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906715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135227"/>
            <a:ext cx="834985" cy="4357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20" y="2345291"/>
            <a:ext cx="2068191" cy="19475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11" y="2743200"/>
            <a:ext cx="930492" cy="12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9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525679" y="2570411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070C0"/>
                </a:solidFill>
              </a:rPr>
              <a:t>Indicadores - HMR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9530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2147" y="-24492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pt-BR" dirty="0"/>
              <a:t>Segurança Patrimonial (164h)</a:t>
            </a:r>
          </a:p>
          <a:p>
            <a:pPr marL="285750" indent="-285750">
              <a:buFontTx/>
              <a:buChar char="-"/>
            </a:pPr>
            <a:r>
              <a:rPr lang="pt-BR" dirty="0"/>
              <a:t>Bloco Cirúrgico (160h)</a:t>
            </a: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22813" y="371400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070C0"/>
                </a:solidFill>
              </a:rPr>
              <a:t>Status Banco de Horas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814861" y="4303471"/>
            <a:ext cx="7193399" cy="52322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numCol="2" rtlCol="0">
            <a:spAutoFit/>
          </a:bodyPr>
          <a:lstStyle/>
          <a:p>
            <a:r>
              <a:rPr lang="pt-BR" sz="1400" b="1" u="sng" dirty="0"/>
              <a:t>Comentários</a:t>
            </a:r>
            <a:r>
              <a:rPr lang="pt-BR" sz="1400" dirty="0"/>
              <a:t>: </a:t>
            </a:r>
          </a:p>
          <a:p>
            <a:r>
              <a:rPr lang="pt-BR" sz="1400" dirty="0"/>
              <a:t>Os 5 setores mais críticos são: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809418" y="4891302"/>
            <a:ext cx="3540910" cy="73866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1400" dirty="0"/>
              <a:t>Sony Santos (584:22)</a:t>
            </a:r>
          </a:p>
          <a:p>
            <a:pPr marL="285750" indent="-285750">
              <a:buFontTx/>
              <a:buChar char="-"/>
            </a:pPr>
            <a:r>
              <a:rPr lang="pt-BR" sz="1400" dirty="0"/>
              <a:t>Farmácia (338H:21)</a:t>
            </a:r>
          </a:p>
          <a:p>
            <a:pPr marL="285750" indent="-285750">
              <a:buFontTx/>
              <a:buChar char="-"/>
            </a:pPr>
            <a:r>
              <a:rPr lang="pt-BR" sz="1400" dirty="0"/>
              <a:t>CPN / PPP (261:21)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5467350" y="4896750"/>
            <a:ext cx="3540910" cy="73866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1400" dirty="0"/>
              <a:t>Alojamento Conjunto (247:31)</a:t>
            </a:r>
          </a:p>
          <a:p>
            <a:pPr marL="285750" indent="-285750">
              <a:buFontTx/>
              <a:buChar char="-"/>
            </a:pPr>
            <a:r>
              <a:rPr lang="pt-BR" sz="1400" dirty="0"/>
              <a:t>Contabilidade (219:42)</a:t>
            </a:r>
          </a:p>
          <a:p>
            <a:r>
              <a:rPr lang="pt-BR" sz="1400" dirty="0"/>
              <a:t>                                                 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49" y="1602161"/>
            <a:ext cx="10727920" cy="2593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60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29253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03652" y="509461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070C0"/>
                </a:solidFill>
              </a:rPr>
              <a:t>Variação do Quadro de Pessoal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2069906" y="4588333"/>
            <a:ext cx="7193399" cy="73866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numCol="1" rtlCol="0">
            <a:spAutoFit/>
          </a:bodyPr>
          <a:lstStyle/>
          <a:p>
            <a:r>
              <a:rPr lang="pt-BR" sz="1400" b="1" u="sng" dirty="0"/>
              <a:t>Comentários sobre diferenças do Custo Total entre as folhas de Jan/18 x Dez/17</a:t>
            </a:r>
            <a:r>
              <a:rPr lang="pt-BR" sz="1400" dirty="0"/>
              <a:t>: </a:t>
            </a:r>
          </a:p>
          <a:p>
            <a:r>
              <a:rPr lang="pt-BR" sz="1400" u="sng" dirty="0"/>
              <a:t>CLT</a:t>
            </a:r>
            <a:r>
              <a:rPr lang="pt-BR" sz="1400" dirty="0"/>
              <a:t>: Contratações previstas no Regulamento nº 09/2017</a:t>
            </a:r>
          </a:p>
          <a:p>
            <a:r>
              <a:rPr lang="pt-BR" sz="1400" dirty="0"/>
              <a:t>        Variações financeiras da folha dentro da normalidade mensal (0,2%)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8" y="1675506"/>
            <a:ext cx="11047010" cy="275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662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594732"/>
            <a:ext cx="109259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100" b="1" dirty="0">
                <a:solidFill>
                  <a:srgbClr val="0070C0"/>
                </a:solidFill>
              </a:rPr>
              <a:t>% Movimentações Mensais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73" y="1796603"/>
            <a:ext cx="10895012" cy="288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194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525679" y="2570411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070C0"/>
                </a:solidFill>
              </a:rPr>
              <a:t>Indicadores – UPAE Arcoverde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1960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505720" y="484969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070C0"/>
                </a:solidFill>
              </a:rPr>
              <a:t>Variação do Quadro de Pessoal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95" y="1843231"/>
            <a:ext cx="11063741" cy="2540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084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87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01947" y="594732"/>
            <a:ext cx="109259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100" b="1" dirty="0">
                <a:solidFill>
                  <a:srgbClr val="0070C0"/>
                </a:solidFill>
              </a:rPr>
              <a:t>% Movimentações Mensais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32" y="1732313"/>
            <a:ext cx="11077021" cy="266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274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25679" y="2570411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Indicadores – UPAE Arruda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9905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159</Words>
  <Application>Microsoft Office PowerPoint</Application>
  <PresentationFormat>Widescreen</PresentationFormat>
  <Paragraphs>31</Paragraphs>
  <Slides>16</Slides>
  <Notes>0</Notes>
  <HiddenSlides>1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HMR</cp:lastModifiedBy>
  <cp:revision>146</cp:revision>
  <dcterms:created xsi:type="dcterms:W3CDTF">2017-06-28T23:09:23Z</dcterms:created>
  <dcterms:modified xsi:type="dcterms:W3CDTF">2018-03-21T18:24:30Z</dcterms:modified>
</cp:coreProperties>
</file>