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5" r:id="rId3"/>
    <p:sldId id="313" r:id="rId4"/>
    <p:sldId id="314" r:id="rId5"/>
    <p:sldId id="315" r:id="rId6"/>
    <p:sldId id="312" r:id="rId7"/>
    <p:sldId id="305" r:id="rId8"/>
    <p:sldId id="306" r:id="rId9"/>
    <p:sldId id="307" r:id="rId10"/>
    <p:sldId id="311" r:id="rId11"/>
    <p:sldId id="25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</a:rPr>
              <a:t>MANUTENÇÃO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492463"/>
            <a:ext cx="10925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 ÁGUA</a:t>
            </a:r>
          </a:p>
          <a:p>
            <a:r>
              <a:rPr lang="pt-BR" sz="4000" b="1" dirty="0">
                <a:solidFill>
                  <a:srgbClr val="0070C0"/>
                </a:solidFill>
              </a:rPr>
              <a:t>HMR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C74A79-14F7-4725-980A-32ABBB5EF5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4257" y="1698509"/>
            <a:ext cx="8143486" cy="37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2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Obrigado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 ENERGIA ELÉTRICA </a:t>
            </a:r>
          </a:p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HOSPITAL DA MULHER DO RECIFE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38BFDA1-18ED-4CFB-BAFB-0C9F53FD2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7892" y="2611366"/>
            <a:ext cx="7949873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 ENERGIA ELÉTRICA </a:t>
            </a:r>
          </a:p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C6F7C7-466A-4149-B02B-6CB9CB203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4001" y="2078619"/>
            <a:ext cx="8083997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5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 ENERGIA ELÉTRICA </a:t>
            </a:r>
          </a:p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58B7F75-FB55-412B-A803-44D7C04A2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3036" y="1956688"/>
            <a:ext cx="8205927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 ENERGIA ELÉTRICA </a:t>
            </a:r>
          </a:p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AC27B07-6E6C-4170-9D20-3827DDE8EF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6940" y="2026798"/>
            <a:ext cx="8218120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8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 ENERGIA ELÉTRICA </a:t>
            </a:r>
          </a:p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UPAE ARCOVERDE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8E10211-7732-497A-92B0-B7C396BC2B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027" y="2511860"/>
            <a:ext cx="4584589" cy="275563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25B0382-BBA0-4CED-B516-CE68BBABC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254" y="2540591"/>
            <a:ext cx="4621169" cy="272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04292" y="-15902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/>
              <a:t>PROJEÇÃO P/ JANEIRO/18   R$ 20.800,00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 ENERGIA ELÉTRICA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581C1FF-B8FF-4F73-98BB-CE1EDA241B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479" y="2051184"/>
            <a:ext cx="5472816" cy="328421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18DA93-D0D3-4228-BEE9-509EF404FCD9}"/>
              </a:ext>
            </a:extLst>
          </p:cNvPr>
          <p:cNvSpPr txBox="1"/>
          <p:nvPr/>
        </p:nvSpPr>
        <p:spPr>
          <a:xfrm>
            <a:off x="8646308" y="2438400"/>
            <a:ext cx="2581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Obs.: Em março a demanda contratada foi ultrapassada.</a:t>
            </a:r>
          </a:p>
        </p:txBody>
      </p:sp>
    </p:spTree>
    <p:extLst>
      <p:ext uri="{BB962C8B-B14F-4D97-AF65-F5344CB8AC3E}">
        <p14:creationId xmlns:p14="http://schemas.microsoft.com/office/powerpoint/2010/main" val="14894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REDUÇÃO CONSUMO ENERGIA ELÉTRICA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UPAE BELO JARDIM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BF3DC270-83FE-4D91-A4A0-0E8E136E1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5612" y="1751994"/>
            <a:ext cx="3042168" cy="62184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2C831C5-122A-421B-8045-2DE81FE0E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779" y="2515624"/>
            <a:ext cx="4584589" cy="275563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DFA95E6-153F-453B-801F-5D4FE343FE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0094" y="2480333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4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CONSUMO ENERGIA ELÉTRICA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9BD5C2D-E794-444F-8D3E-5596C0337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901" y="1858486"/>
            <a:ext cx="4584589" cy="275563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92EDE33-2178-4929-A30B-9FDDAB0418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1438" y="1870052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1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64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HMR</cp:lastModifiedBy>
  <cp:revision>73</cp:revision>
  <dcterms:created xsi:type="dcterms:W3CDTF">2017-06-28T23:09:23Z</dcterms:created>
  <dcterms:modified xsi:type="dcterms:W3CDTF">2018-04-25T10:36:37Z</dcterms:modified>
</cp:coreProperties>
</file>