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10" r:id="rId4"/>
    <p:sldId id="308" r:id="rId5"/>
    <p:sldId id="306" r:id="rId6"/>
    <p:sldId id="311" r:id="rId7"/>
    <p:sldId id="307" r:id="rId8"/>
    <p:sldId id="257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 autoAdjust="0"/>
    <p:restoredTop sz="94660"/>
  </p:normalViewPr>
  <p:slideViewPr>
    <p:cSldViewPr snapToGrid="0">
      <p:cViewPr>
        <p:scale>
          <a:sx n="66" d="100"/>
          <a:sy n="66" d="100"/>
        </p:scale>
        <p:origin x="-630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28/02/2018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28/02/2018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28/02/2018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28/02/2018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28/02/2018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28/02/2018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28/02/2018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28/02/2018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28/02/2018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28/02/2018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28/02/2018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28/02/2018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7.emf"/><Relationship Id="rId4" Type="http://schemas.openxmlformats.org/officeDocument/2006/relationships/image" Target="../media/image9.png"/><Relationship Id="rId9" Type="http://schemas.openxmlformats.org/officeDocument/2006/relationships/package" Target="../embeddings/Planilha_do_Microsoft_Excel1.xls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11" Type="http://schemas.openxmlformats.org/officeDocument/2006/relationships/package" Target="../embeddings/Planilha_do_Microsoft_Excel3.xlsx"/><Relationship Id="rId5" Type="http://schemas.openxmlformats.org/officeDocument/2006/relationships/image" Target="../media/image10.png"/><Relationship Id="rId10" Type="http://schemas.openxmlformats.org/officeDocument/2006/relationships/image" Target="../media/image14.emf"/><Relationship Id="rId4" Type="http://schemas.openxmlformats.org/officeDocument/2006/relationships/image" Target="../media/image9.png"/><Relationship Id="rId9" Type="http://schemas.openxmlformats.org/officeDocument/2006/relationships/package" Target="../embeddings/Planilha_do_Microsoft_Excel2.xls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6.emf"/><Relationship Id="rId4" Type="http://schemas.openxmlformats.org/officeDocument/2006/relationships/image" Target="../media/image9.png"/><Relationship Id="rId9" Type="http://schemas.openxmlformats.org/officeDocument/2006/relationships/oleObject" Target="../embeddings/Planilha_do_Microsoft_Excel_97-20031.xls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7.emf"/><Relationship Id="rId4" Type="http://schemas.openxmlformats.org/officeDocument/2006/relationships/image" Target="../media/image9.png"/><Relationship Id="rId9" Type="http://schemas.openxmlformats.org/officeDocument/2006/relationships/package" Target="../embeddings/Planilha_do_Microsoft_Excel4.xls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45440" y="5036665"/>
            <a:ext cx="8870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Apresentação Mensal Financeiro </a:t>
            </a:r>
            <a:endParaRPr lang="pt-BR" sz="48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3920065"/>
            <a:ext cx="2068191" cy="194759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107681" y="5929355"/>
            <a:ext cx="367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</a:rPr>
              <a:t>Janeiro de 2018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20" y="4606718"/>
            <a:ext cx="2183424" cy="163756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214809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Faturamento - HMR</a:t>
            </a:r>
          </a:p>
        </p:txBody>
      </p:sp>
    </p:spTree>
    <p:extLst>
      <p:ext uri="{BB962C8B-B14F-4D97-AF65-F5344CB8AC3E}">
        <p14:creationId xmlns:p14="http://schemas.microsoft.com/office/powerpoint/2010/main" val="17747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7" y="634777"/>
            <a:ext cx="12191999" cy="450328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4799" y="140199"/>
            <a:ext cx="8287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</a:rPr>
              <a:t>Número de Altas x Contas Apresentadas</a:t>
            </a:r>
          </a:p>
          <a:p>
            <a:pPr lvl="0" algn="just"/>
            <a:endParaRPr lang="pt-BR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just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Números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de Contas Apresentadas x Número de Contas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Aprovadas - AIH </a:t>
            </a:r>
            <a:endParaRPr lang="pt-BR" sz="2800" b="1" dirty="0" smtClean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712839"/>
              </p:ext>
            </p:extLst>
          </p:nvPr>
        </p:nvGraphicFramePr>
        <p:xfrm>
          <a:off x="284135" y="1709859"/>
          <a:ext cx="10353675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Planilha" r:id="rId9" imgW="10353518" imgH="3667270" progId="Excel.Sheet.12">
                  <p:embed/>
                </p:oleObj>
              </mc:Choice>
              <mc:Fallback>
                <p:oleObj name="Planilha" r:id="rId9" imgW="10353518" imgH="3667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4135" y="1709859"/>
                        <a:ext cx="10353675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304799" y="5278507"/>
            <a:ext cx="7989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Até a presente data, não temos o retorno da aprovação do mês de Janeiro de 2018.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938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20" y="4758123"/>
            <a:ext cx="2183424" cy="163756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214809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Financeiro</a:t>
            </a:r>
          </a:p>
        </p:txBody>
      </p:sp>
    </p:spTree>
    <p:extLst>
      <p:ext uri="{BB962C8B-B14F-4D97-AF65-F5344CB8AC3E}">
        <p14:creationId xmlns:p14="http://schemas.microsoft.com/office/powerpoint/2010/main" val="14393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337744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Idade do Contas a Pagar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01947" y="3761316"/>
            <a:ext cx="6358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 posição de Contas a Pagar a vencer está representada pelos títulos com vencimento até 28.02.2018  recepcionados pelo Financeiro até 31.01.2018.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01947" y="4707661"/>
            <a:ext cx="6358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Nota 1:</a:t>
            </a:r>
          </a:p>
          <a:p>
            <a:pPr algn="just"/>
            <a:r>
              <a:rPr lang="pt-BR" dirty="0" smtClean="0"/>
              <a:t>Em Janeiro não houve ingresso de recursos na UPAE Arruda, ocorrendo em 06 de Fevereiro.</a:t>
            </a:r>
            <a:endParaRPr lang="pt-BR" dirty="0"/>
          </a:p>
        </p:txBody>
      </p:sp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905287"/>
              </p:ext>
            </p:extLst>
          </p:nvPr>
        </p:nvGraphicFramePr>
        <p:xfrm>
          <a:off x="301947" y="1037166"/>
          <a:ext cx="616267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Planilha" r:id="rId9" imgW="6162668" imgH="2724281" progId="Excel.Sheet.12">
                  <p:embed/>
                </p:oleObj>
              </mc:Choice>
              <mc:Fallback>
                <p:oleObj name="Planilha" r:id="rId9" imgW="6162668" imgH="27242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1947" y="1037166"/>
                        <a:ext cx="6162675" cy="272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217809"/>
              </p:ext>
            </p:extLst>
          </p:nvPr>
        </p:nvGraphicFramePr>
        <p:xfrm>
          <a:off x="6509511" y="1492343"/>
          <a:ext cx="5667375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Planilha" r:id="rId11" imgW="5667405" imgH="1771624" progId="Excel.Sheet.12">
                  <p:embed/>
                </p:oleObj>
              </mc:Choice>
              <mc:Fallback>
                <p:oleObj name="Planilha" r:id="rId11" imgW="5667405" imgH="17716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09511" y="1492343"/>
                        <a:ext cx="5667375" cy="177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6660565" y="3299651"/>
            <a:ext cx="5170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 posição de Contas a Pagar atual contempla os títulos a vencer até 02.03.2018.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6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33231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455371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Encargos Financeiros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1921119" y="3136033"/>
            <a:ext cx="5024393" cy="105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902857" y="3241734"/>
            <a:ext cx="4024147" cy="187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838628"/>
              </p:ext>
            </p:extLst>
          </p:nvPr>
        </p:nvGraphicFramePr>
        <p:xfrm>
          <a:off x="301947" y="1398680"/>
          <a:ext cx="4924425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lanilha" r:id="rId9" imgW="4924510" imgH="1628683" progId="Excel.Sheet.8">
                  <p:embed/>
                </p:oleObj>
              </mc:Choice>
              <mc:Fallback>
                <p:oleObj name="Planilha" r:id="rId9" imgW="4924510" imgH="162868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1947" y="1398680"/>
                        <a:ext cx="4924425" cy="162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13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332316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332316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Tarifas Bancárias</a:t>
            </a:r>
            <a:endParaRPr lang="pt-BR" sz="48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095998" y="1492343"/>
            <a:ext cx="5734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Notas:</a:t>
            </a:r>
          </a:p>
          <a:p>
            <a:endParaRPr lang="pt-BR" dirty="0"/>
          </a:p>
          <a:p>
            <a:pPr marL="342900" indent="-342900" algn="just">
              <a:buAutoNum type="arabicPeriod"/>
            </a:pPr>
            <a:r>
              <a:rPr lang="pt-BR" dirty="0" smtClean="0"/>
              <a:t>Exceções no recebimento de salários pelo </a:t>
            </a:r>
            <a:r>
              <a:rPr lang="pt-BR" dirty="0" err="1" smtClean="0"/>
              <a:t>Itau</a:t>
            </a:r>
            <a:r>
              <a:rPr lang="pt-BR" dirty="0" smtClean="0"/>
              <a:t>:</a:t>
            </a:r>
          </a:p>
          <a:p>
            <a:pPr algn="just"/>
            <a:r>
              <a:rPr lang="pt-BR" dirty="0" smtClean="0"/>
              <a:t>HMR – 02 Colaboradores</a:t>
            </a:r>
          </a:p>
          <a:p>
            <a:pPr algn="just"/>
            <a:r>
              <a:rPr lang="pt-BR" dirty="0" smtClean="0"/>
              <a:t>Arruda – 01 Colaborador.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374407"/>
              </p:ext>
            </p:extLst>
          </p:nvPr>
        </p:nvGraphicFramePr>
        <p:xfrm>
          <a:off x="107051" y="1213734"/>
          <a:ext cx="565785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Planilha" r:id="rId9" imgW="5657752" imgH="4191105" progId="Excel.Sheet.12">
                  <p:embed/>
                </p:oleObj>
              </mc:Choice>
              <mc:Fallback>
                <p:oleObj name="Planilha" r:id="rId9" imgW="5657752" imgH="41911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7051" y="1213734"/>
                        <a:ext cx="5657850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55560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Obrigada</a:t>
            </a:r>
          </a:p>
          <a:p>
            <a:endParaRPr lang="pt-BR" sz="3600" b="1" dirty="0">
              <a:solidFill>
                <a:schemeClr val="bg1"/>
              </a:solidFill>
            </a:endParaRPr>
          </a:p>
          <a:p>
            <a:r>
              <a:rPr lang="pt-BR" sz="3600" b="1" dirty="0" smtClean="0">
                <a:solidFill>
                  <a:schemeClr val="bg1"/>
                </a:solidFill>
              </a:rPr>
              <a:t>Ana  Vilaça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3698</TotalTime>
  <Words>133</Words>
  <Application>Microsoft Office PowerPoint</Application>
  <PresentationFormat>Personalizar</PresentationFormat>
  <Paragraphs>24</Paragraphs>
  <Slides>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Tema do Office</vt:lpstr>
      <vt:lpstr>Planilha</vt:lpstr>
      <vt:lpstr>Planilha do Microsoft Excel 97-2003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Ana Vilaça</cp:lastModifiedBy>
  <cp:revision>100</cp:revision>
  <dcterms:created xsi:type="dcterms:W3CDTF">2017-06-28T23:09:23Z</dcterms:created>
  <dcterms:modified xsi:type="dcterms:W3CDTF">2018-02-28T16:21:26Z</dcterms:modified>
</cp:coreProperties>
</file>