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304" r:id="rId2"/>
    <p:sldId id="265" r:id="rId3"/>
    <p:sldId id="257" r:id="rId4"/>
  </p:sldIdLst>
  <p:sldSz cx="12192000" cy="6858000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2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A387-F3AB-48CA-927F-0ABE95531513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4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7364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3C24-D7C6-47E9-8B7B-806C1D3A7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42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Ação para redução de custo  Produtos Saneantes 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-70339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2369" y="742462"/>
            <a:ext cx="770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/>
                </a:solidFill>
              </a:rPr>
              <a:t>Redução de custo – Produtos Saneantes</a:t>
            </a:r>
            <a:endParaRPr lang="pt-BR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1381"/>
              </p:ext>
            </p:extLst>
          </p:nvPr>
        </p:nvGraphicFramePr>
        <p:xfrm>
          <a:off x="359508" y="2249897"/>
          <a:ext cx="1147112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969"/>
                <a:gridCol w="2102338"/>
                <a:gridCol w="2141416"/>
                <a:gridCol w="2313354"/>
                <a:gridCol w="1930400"/>
                <a:gridCol w="865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Objeto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Dados 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 do Objetivo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Período de contratação</a:t>
                      </a:r>
                      <a:r>
                        <a:rPr lang="pt-BR" sz="1200" baseline="0" dirty="0" smtClean="0"/>
                        <a:t> e início do projeto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Custo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Redução</a:t>
                      </a:r>
                      <a:endParaRPr lang="pt-B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Reduzir os custos com materiais de limpeza ( Produtos </a:t>
                      </a:r>
                      <a:r>
                        <a:rPr lang="pt-BR" sz="1000" dirty="0" smtClean="0"/>
                        <a:t>saneantes)M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-Custo médio mensal:</a:t>
                      </a:r>
                      <a:r>
                        <a:rPr lang="pt-BR" sz="1000" baseline="0" dirty="0" smtClean="0"/>
                        <a:t> R$ 6.816,24</a:t>
                      </a:r>
                    </a:p>
                    <a:p>
                      <a:pPr algn="ctr"/>
                      <a:r>
                        <a:rPr lang="pt-BR" sz="1000" baseline="0" dirty="0" smtClean="0"/>
                        <a:t>- Redução de 20% do custo </a:t>
                      </a:r>
                      <a:r>
                        <a:rPr lang="pt-BR" sz="1000" baseline="0" dirty="0" smtClean="0"/>
                        <a:t>atual.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Firmar contrato com empresas para instalação e manutenção de </a:t>
                      </a:r>
                      <a:r>
                        <a:rPr lang="pt-BR" sz="1000" dirty="0" smtClean="0"/>
                        <a:t>diluidoras. 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t-BR" sz="1000" baseline="0" dirty="0" smtClean="0"/>
                        <a:t>Contrato no período de 12 meses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t-BR" sz="1000" baseline="0" dirty="0" smtClean="0"/>
                        <a:t>Previsto para iniciar 15 dias após a validação do </a:t>
                      </a:r>
                      <a:r>
                        <a:rPr lang="pt-BR" sz="1000" baseline="0" dirty="0" smtClean="0"/>
                        <a:t>projeto.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ctr">
                        <a:buFontTx/>
                        <a:buChar char="-"/>
                      </a:pPr>
                      <a:r>
                        <a:rPr lang="pt-BR" sz="1000" dirty="0" smtClean="0"/>
                        <a:t>Sem custo inicial</a:t>
                      </a:r>
                      <a:endParaRPr lang="pt-BR" sz="1000" baseline="0" dirty="0" smtClean="0"/>
                    </a:p>
                    <a:p>
                      <a:pPr marL="171450" indent="-171450" algn="ctr">
                        <a:buFontTx/>
                        <a:buChar char="-"/>
                      </a:pPr>
                      <a:r>
                        <a:rPr lang="pt-BR" sz="1000" baseline="0" dirty="0" smtClean="0"/>
                        <a:t>Contrato sem franquia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R$ 1.408,92</a:t>
                      </a:r>
                      <a:endParaRPr lang="pt-BR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890954" y="4048369"/>
            <a:ext cx="3454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Benefícios:</a:t>
            </a:r>
          </a:p>
          <a:p>
            <a:r>
              <a:rPr lang="pt-BR" sz="900" dirty="0" smtClean="0"/>
              <a:t>-Diluidora em comodato com manutenção preventiva e </a:t>
            </a:r>
            <a:r>
              <a:rPr lang="pt-BR" sz="900" dirty="0" smtClean="0"/>
              <a:t>corretiva;</a:t>
            </a:r>
            <a:endParaRPr lang="pt-BR" sz="900" dirty="0" smtClean="0"/>
          </a:p>
          <a:p>
            <a:r>
              <a:rPr lang="pt-BR" sz="900" dirty="0"/>
              <a:t>-Diluidora com lacre para evitar o manuseio </a:t>
            </a:r>
            <a:r>
              <a:rPr lang="pt-BR" sz="900" dirty="0" smtClean="0"/>
              <a:t>indevido;</a:t>
            </a:r>
            <a:endParaRPr lang="pt-BR" sz="900" dirty="0"/>
          </a:p>
          <a:p>
            <a:r>
              <a:rPr lang="pt-BR" sz="900" dirty="0"/>
              <a:t>-Controle e exatidão na </a:t>
            </a:r>
            <a:r>
              <a:rPr lang="pt-BR" sz="900" dirty="0" smtClean="0"/>
              <a:t>diluição;</a:t>
            </a:r>
            <a:endParaRPr lang="pt-BR" sz="900" dirty="0"/>
          </a:p>
          <a:p>
            <a:r>
              <a:rPr lang="pt-BR" sz="900" dirty="0"/>
              <a:t>-Diminuição no desperdício </a:t>
            </a:r>
            <a:r>
              <a:rPr lang="pt-BR" sz="900" dirty="0" smtClean="0"/>
              <a:t>diário;</a:t>
            </a:r>
            <a:endParaRPr lang="pt-BR" sz="900" dirty="0"/>
          </a:p>
          <a:p>
            <a:r>
              <a:rPr lang="pt-BR" sz="900" dirty="0" smtClean="0"/>
              <a:t>-Redução de 20% mensal nos custo de produtos </a:t>
            </a:r>
            <a:r>
              <a:rPr lang="pt-BR" sz="900" dirty="0" smtClean="0"/>
              <a:t>saneantes;</a:t>
            </a:r>
            <a:endParaRPr lang="pt-BR" sz="900" dirty="0" smtClean="0"/>
          </a:p>
          <a:p>
            <a:r>
              <a:rPr lang="pt-BR" sz="900" dirty="0" smtClean="0"/>
              <a:t>-Treinamentos periódicos para os </a:t>
            </a:r>
            <a:r>
              <a:rPr lang="pt-BR" sz="900" dirty="0" smtClean="0"/>
              <a:t>colaboradores.</a:t>
            </a:r>
            <a:endParaRPr lang="pt-BR" sz="9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146</Words>
  <Application>Microsoft Office PowerPoint</Application>
  <PresentationFormat>Personalizar</PresentationFormat>
  <Paragraphs>25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Coutinho</cp:lastModifiedBy>
  <cp:revision>70</cp:revision>
  <cp:lastPrinted>2018-01-29T16:16:12Z</cp:lastPrinted>
  <dcterms:created xsi:type="dcterms:W3CDTF">2017-06-28T23:09:23Z</dcterms:created>
  <dcterms:modified xsi:type="dcterms:W3CDTF">2018-01-30T15:48:18Z</dcterms:modified>
</cp:coreProperties>
</file>