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16" r:id="rId5"/>
    <p:sldId id="306" r:id="rId6"/>
    <p:sldId id="317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>
      <p:cViewPr>
        <p:scale>
          <a:sx n="66" d="100"/>
          <a:sy n="66" d="100"/>
        </p:scale>
        <p:origin x="-204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5106" y="3315471"/>
            <a:ext cx="13525500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5036665"/>
            <a:ext cx="943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</a:t>
            </a:r>
            <a:r>
              <a:rPr lang="pt-BR" sz="4800" b="1" dirty="0" smtClean="0">
                <a:solidFill>
                  <a:schemeClr val="bg1"/>
                </a:solidFill>
              </a:rPr>
              <a:t>Contabilidade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Dezembro de 2017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Contabilidade</a:t>
            </a:r>
            <a:r>
              <a:rPr lang="pt-BR" sz="6600" b="1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- HMR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800" y="373167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AGENDA DE TRABALHO 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134939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21" y="174983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166421" y="45784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166420" y="765122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31312"/>
              </p:ext>
            </p:extLst>
          </p:nvPr>
        </p:nvGraphicFramePr>
        <p:xfrm>
          <a:off x="515638" y="1480459"/>
          <a:ext cx="10935948" cy="3120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156"/>
                <a:gridCol w="1835628"/>
                <a:gridCol w="1055473"/>
                <a:gridCol w="1707697"/>
                <a:gridCol w="517614"/>
                <a:gridCol w="1699397"/>
                <a:gridCol w="487793"/>
                <a:gridCol w="1093595"/>
                <a:gridCol w="1093595"/>
              </a:tblGrid>
              <a:tr h="424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Ação</a:t>
                      </a: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Setores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Responsável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Previsão das Datas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Descrição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41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Início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Término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424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Pessoal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Sr. Rogério Reis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24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Financeiro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Sra. Ana Vilaça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24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Certidões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Contabilidade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Acordo com o vencimento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752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Entrega de Notas Fiscais Para Assinatura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HMR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Toda Quinta Feira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24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Fechamento do Estoque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Sra. Adriana Lima/Ana Vilaça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 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79157"/>
              </p:ext>
            </p:extLst>
          </p:nvPr>
        </p:nvGraphicFramePr>
        <p:xfrm>
          <a:off x="609600" y="4818744"/>
          <a:ext cx="9076137" cy="478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6137"/>
              </a:tblGrid>
              <a:tr h="478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OBS: Caso à data do término da entrega dos documentos não seja dia útil, favor, considerar o primeiro dia útil </a:t>
                      </a:r>
                      <a:r>
                        <a:rPr lang="pt-BR" sz="1400" b="1" u="none" strike="noStrike" dirty="0">
                          <a:effectLst/>
                        </a:rPr>
                        <a:t>subsequente</a:t>
                      </a:r>
                      <a:r>
                        <a:rPr lang="pt-BR" sz="1200" b="1" u="none" strike="noStrike" dirty="0">
                          <a:effectLst/>
                        </a:rPr>
                        <a:t>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0047765" y="4804229"/>
            <a:ext cx="206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NC: Não </a:t>
            </a:r>
            <a:r>
              <a:rPr lang="pt-BR" sz="1200" dirty="0" smtClean="0"/>
              <a:t>concluída</a:t>
            </a:r>
          </a:p>
          <a:p>
            <a:r>
              <a:rPr lang="pt-BR" sz="1200" dirty="0"/>
              <a:t>C: </a:t>
            </a:r>
            <a:r>
              <a:rPr lang="pt-BR" sz="1200" dirty="0" smtClean="0"/>
              <a:t>Concluída</a:t>
            </a:r>
          </a:p>
          <a:p>
            <a:r>
              <a:rPr lang="pt-BR" sz="1200" dirty="0"/>
              <a:t>PC: Parcialmente concluída</a:t>
            </a:r>
          </a:p>
        </p:txBody>
      </p:sp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08798" y="106329"/>
            <a:ext cx="828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Processo e Pendência </a:t>
            </a:r>
            <a:r>
              <a:rPr lang="pt-BR" sz="3600" b="1" dirty="0" smtClean="0">
                <a:solidFill>
                  <a:srgbClr val="0070C0"/>
                </a:solidFill>
              </a:rPr>
              <a:t>Departamento</a:t>
            </a:r>
            <a:r>
              <a:rPr lang="pt-BR" sz="2800" b="1" dirty="0" smtClean="0">
                <a:solidFill>
                  <a:srgbClr val="0070C0"/>
                </a:solidFill>
              </a:rPr>
              <a:t> </a:t>
            </a:r>
            <a:r>
              <a:rPr lang="pt-BR" sz="3600" b="1" dirty="0">
                <a:solidFill>
                  <a:srgbClr val="0070C0"/>
                </a:solidFill>
              </a:rPr>
              <a:t>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46" y="1264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6" y="24909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35166" y="352128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717065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70698"/>
              </p:ext>
            </p:extLst>
          </p:nvPr>
        </p:nvGraphicFramePr>
        <p:xfrm>
          <a:off x="304800" y="1286510"/>
          <a:ext cx="11525835" cy="413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167"/>
                <a:gridCol w="2305167"/>
                <a:gridCol w="2305167"/>
                <a:gridCol w="2305167"/>
                <a:gridCol w="2305167"/>
              </a:tblGrid>
              <a:tr h="491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Concluída </a:t>
                      </a:r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Novembro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Concluída </a:t>
                      </a:r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Dezembro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 do Processo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Pendências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Anotações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 Resumo da Folha Geral - (Todas as Folhas)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5109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 Resumo da Folha por Departamento - (Todas as Folhas)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Entregue com Atraso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 Resumo da Folha Autônomo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1.4 Relação de  Pagamento Salário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313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 Memória de Cálculo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Entregue com Atraso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 Planilha - Demonstrativo de RH disponibilizados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Entregue com Atraso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 Demonstrativo de Encargos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  <a:tr h="313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1.7 Provisão de Décimo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Entregue com Atraso</a:t>
                      </a:r>
                    </a:p>
                  </a:txBody>
                  <a:tcPr marL="0" marR="0" marT="0" marB="0" anchor="b"/>
                </a:tc>
              </a:tr>
              <a:tr h="313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 Provisão de Férias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Entregue com Atraso</a:t>
                      </a:r>
                    </a:p>
                  </a:txBody>
                  <a:tcPr marL="0" marR="0" marT="0" marB="0" anchor="b"/>
                </a:tc>
              </a:tr>
              <a:tr h="3562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1.9 CAGED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Não tem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Dentro do Prazo estabelecido na agenda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219278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70C0"/>
                </a:solidFill>
              </a:rPr>
              <a:t>Certidões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134938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63" y="134938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6" y="280410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4" y="634776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70430"/>
              </p:ext>
            </p:extLst>
          </p:nvPr>
        </p:nvGraphicFramePr>
        <p:xfrm>
          <a:off x="301947" y="1294968"/>
          <a:ext cx="11684946" cy="433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20"/>
                <a:gridCol w="3469191"/>
                <a:gridCol w="2388856"/>
                <a:gridCol w="1628329"/>
                <a:gridCol w="2890050"/>
              </a:tblGrid>
              <a:tr h="3928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Concluída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Descrição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Órgão </a:t>
                      </a:r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Competência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Data Vencimento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Período de Validade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Negativa - Controladoria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Governo do Estado de 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08/02/2018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DIAS</a:t>
                      </a:r>
                    </a:p>
                  </a:txBody>
                  <a:tcPr marL="0" marR="0" marT="0" marB="0" anchor="b"/>
                </a:tc>
              </a:tr>
              <a:tr h="710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Positiva com Efeito de Negativa de Débitos Relativos aos Tributos Federais e à Dívida Ativa da União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 Federal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14/04/2018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16/10/2017 à 14/04/2018</a:t>
                      </a:r>
                    </a:p>
                  </a:txBody>
                  <a:tcPr marL="0" marR="0" marT="0" marB="0" anchor="b"/>
                </a:tc>
              </a:tr>
              <a:tr h="435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Positiva de Débitos Trabalhistas com Efeitos de Negativa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 Federal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20/04/2018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Negativa Débitos Fiscais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Prefeitura do Recife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27/03/2018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DIAS 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de Regularidade do FGTS- CRT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Caixa Econômica Federal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13/02/2018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15/01/2018 a 13/02/2018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Negativa de Débitos Fiscais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Sefaz/PE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22/04/2018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De Regularidade Fiscal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Sefaz/PE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27/03/2018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4350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Certidão de Distribuição- Ações de Falência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Justiça do Distrito Federal e dos Territórios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19/02/2018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DIAS </a:t>
                      </a:r>
                    </a:p>
                  </a:txBody>
                  <a:tcPr marL="0" marR="0" marT="0" marB="0" anchor="b"/>
                </a:tc>
              </a:tr>
              <a:tr h="39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CEBAS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Ministério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 Saúde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31/12/2018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01/01/2016 à 31/12/2018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70C0"/>
                </a:solidFill>
              </a:rPr>
              <a:t>Banco de Horas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61015"/>
              </p:ext>
            </p:extLst>
          </p:nvPr>
        </p:nvGraphicFramePr>
        <p:xfrm>
          <a:off x="522514" y="1698168"/>
          <a:ext cx="10705340" cy="380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068"/>
                <a:gridCol w="2141068"/>
                <a:gridCol w="2141068"/>
                <a:gridCol w="2141068"/>
                <a:gridCol w="2141068"/>
              </a:tblGrid>
              <a:tr h="633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Concluida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Funcionárias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Atual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Demandas Extras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Anotações</a:t>
                      </a:r>
                    </a:p>
                  </a:txBody>
                  <a:tcPr marL="0" marR="0" marT="0" marB="0" anchor="b"/>
                </a:tc>
              </a:tr>
              <a:tr h="633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POLIANE DOS SANTOS SILVA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98:56:00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até 20/01/2018</a:t>
                      </a:r>
                    </a:p>
                  </a:txBody>
                  <a:tcPr marL="0" marR="0" marT="0" marB="0" anchor="b"/>
                </a:tc>
              </a:tr>
              <a:tr h="633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CAMILLA SUELEN SANTOS CHAVES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0:00:00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até 20/01/2018</a:t>
                      </a:r>
                    </a:p>
                  </a:txBody>
                  <a:tcPr marL="0" marR="0" marT="0" marB="0" anchor="b"/>
                </a:tc>
              </a:tr>
              <a:tr h="633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GISELE DA CONCEIÇAO PESSOA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14:27:00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até 20/01/2018</a:t>
                      </a:r>
                    </a:p>
                  </a:txBody>
                  <a:tcPr marL="0" marR="0" marT="0" marB="0" anchor="b"/>
                </a:tc>
              </a:tr>
              <a:tr h="633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JOSENILDA DA SILVA ARAUJO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até 20/01/2018</a:t>
                      </a:r>
                    </a:p>
                  </a:txBody>
                  <a:tcPr marL="0" marR="0" marT="0" marB="0" anchor="b"/>
                </a:tc>
              </a:tr>
              <a:tr h="63379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122:16:00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err="1" smtClean="0">
                <a:solidFill>
                  <a:schemeClr val="bg1"/>
                </a:solidFill>
              </a:rPr>
              <a:t>Lindinalva</a:t>
            </a:r>
            <a:r>
              <a:rPr lang="pt-BR" sz="3600" b="1" dirty="0" smtClean="0">
                <a:solidFill>
                  <a:schemeClr val="bg1"/>
                </a:solidFill>
              </a:rPr>
              <a:t> Félix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498</Words>
  <Application>Microsoft Office PowerPoint</Application>
  <PresentationFormat>Personalizar</PresentationFormat>
  <Paragraphs>197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Poliane Silva</cp:lastModifiedBy>
  <cp:revision>102</cp:revision>
  <dcterms:created xsi:type="dcterms:W3CDTF">2017-06-28T23:09:23Z</dcterms:created>
  <dcterms:modified xsi:type="dcterms:W3CDTF">2018-01-30T16:11:17Z</dcterms:modified>
</cp:coreProperties>
</file>