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69E2-326B-4738-B23C-179F6C983665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D1E5-CD3A-4C9F-AE41-F72573C52D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0113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69E2-326B-4738-B23C-179F6C983665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D1E5-CD3A-4C9F-AE41-F72573C52D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500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69E2-326B-4738-B23C-179F6C983665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D1E5-CD3A-4C9F-AE41-F72573C52D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2273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69E2-326B-4738-B23C-179F6C983665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D1E5-CD3A-4C9F-AE41-F72573C52D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8584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69E2-326B-4738-B23C-179F6C983665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D1E5-CD3A-4C9F-AE41-F72573C52D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5722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69E2-326B-4738-B23C-179F6C983665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D1E5-CD3A-4C9F-AE41-F72573C52D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1135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69E2-326B-4738-B23C-179F6C983665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D1E5-CD3A-4C9F-AE41-F72573C52D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7173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69E2-326B-4738-B23C-179F6C983665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D1E5-CD3A-4C9F-AE41-F72573C52D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3656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69E2-326B-4738-B23C-179F6C983665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D1E5-CD3A-4C9F-AE41-F72573C52D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0679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69E2-326B-4738-B23C-179F6C983665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D1E5-CD3A-4C9F-AE41-F72573C52D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4146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69E2-326B-4738-B23C-179F6C983665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6D1E5-CD3A-4C9F-AE41-F72573C52D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5389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B69E2-326B-4738-B23C-179F6C983665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6D1E5-CD3A-4C9F-AE41-F72573C52D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7071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764704"/>
            <a:ext cx="6130255" cy="5881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1912491" y="251356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Indicadores de Gestão de Pessoas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9998650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</Words>
  <Application>Microsoft Office PowerPoint</Application>
  <PresentationFormat>Apresentação na tela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America</dc:creator>
  <cp:lastModifiedBy>Ana America</cp:lastModifiedBy>
  <cp:revision>1</cp:revision>
  <dcterms:created xsi:type="dcterms:W3CDTF">2017-11-22T16:16:36Z</dcterms:created>
  <dcterms:modified xsi:type="dcterms:W3CDTF">2017-11-22T16:21:27Z</dcterms:modified>
</cp:coreProperties>
</file>