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33" r:id="rId3"/>
    <p:sldId id="342" r:id="rId4"/>
    <p:sldId id="312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696" y="-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23/11/2017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23/11/2017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23/11/2017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23/11/2017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23/11/2017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23/11/2017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23/11/2017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23/11/2017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23/11/2017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23/11/2017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23/11/2017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23/11/2017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969575"/>
            <a:ext cx="2183424" cy="163756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-212688" y="2146042"/>
            <a:ext cx="12464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Proposição de Indicadores de Desempenho - KPI</a:t>
            </a:r>
          </a:p>
        </p:txBody>
      </p:sp>
      <p:sp>
        <p:nvSpPr>
          <p:cNvPr id="13" name="Retângulo 12"/>
          <p:cNvSpPr/>
          <p:nvPr/>
        </p:nvSpPr>
        <p:spPr>
          <a:xfrm rot="19109147">
            <a:off x="2221236" y="2187057"/>
            <a:ext cx="6605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MODELO</a:t>
            </a:r>
            <a:endParaRPr lang="pt-BR" sz="8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1208" y="317359"/>
            <a:ext cx="1092590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0070C0"/>
                </a:solidFill>
              </a:rPr>
              <a:t>Estabelecimento de Indicadores </a:t>
            </a:r>
            <a:endParaRPr lang="pt-BR" sz="4400" b="1" dirty="0">
              <a:solidFill>
                <a:srgbClr val="0070C0"/>
              </a:solidFill>
            </a:endParaRPr>
          </a:p>
          <a:p>
            <a:endParaRPr lang="pt-B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Para o estabelecimento de indicadores gerenciais mais assertivos, os princípios norteadores que auxiliarão na definição são:</a:t>
            </a:r>
          </a:p>
          <a:p>
            <a:pPr algn="just"/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Ter consciência que os melhores indicadores de desempenho estão alinhados a estratégia da empresa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Estabelecer indicadores alinhados com a área de atuação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Não estabelecer um número excessivo de indicadores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Sempre que possível, envolver a equipe na escolha e monitoramento dos indicadores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Acompanhar continuadamente, a evolução dos indicadores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Criar estratégia e cultura de controle, gerenciamento  e monitoramento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Estabelecer planos de ação para adoção de medas corretivas, quando não houver atingimento das metas propostas.</a:t>
            </a:r>
          </a:p>
          <a:p>
            <a:pPr algn="just"/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tângulo 10"/>
          <p:cNvSpPr/>
          <p:nvPr/>
        </p:nvSpPr>
        <p:spPr>
          <a:xfrm rot="19109147">
            <a:off x="2221236" y="2187057"/>
            <a:ext cx="6605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MODELO</a:t>
            </a:r>
            <a:endParaRPr lang="pt-BR" sz="8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6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969575"/>
            <a:ext cx="2183424" cy="163756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Faturamento - HMR</a:t>
            </a:r>
          </a:p>
        </p:txBody>
      </p:sp>
      <p:sp>
        <p:nvSpPr>
          <p:cNvPr id="6" name="Retângulo 5"/>
          <p:cNvSpPr/>
          <p:nvPr/>
        </p:nvSpPr>
        <p:spPr>
          <a:xfrm rot="19109147">
            <a:off x="2221236" y="2187057"/>
            <a:ext cx="6605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MODELO</a:t>
            </a:r>
            <a:endParaRPr lang="pt-BR" sz="8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0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878400"/>
              </p:ext>
            </p:extLst>
          </p:nvPr>
        </p:nvGraphicFramePr>
        <p:xfrm>
          <a:off x="333172" y="1282823"/>
          <a:ext cx="10058512" cy="3024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3159"/>
                <a:gridCol w="7505353"/>
              </a:tblGrid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Número de Altas x Números de Contas Apresentadas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Objetivo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Mensurar a apresentação tempestiva das contas médicas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Fonte de Informação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Relatório MV (Altas por Período e Contas Faturadas por período)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Periodicidade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Mensal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Melhor Sentido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Numero de Altas = Contas Apresentadas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Implicações para Atingimento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Atraso no recebimento de prontuários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Atraso na liberação de AIH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Visita do médico auditor - PCR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Número de Funcionários do Faturamento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Plano de 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 definir, quando necessário.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33172" y="486620"/>
            <a:ext cx="5922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Faturamento 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 rot="19109147">
            <a:off x="2221236" y="2187057"/>
            <a:ext cx="6605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MODELO</a:t>
            </a:r>
            <a:endParaRPr lang="pt-BR" sz="88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188</Words>
  <Application>Microsoft Office PowerPoint</Application>
  <PresentationFormat>Personalizar</PresentationFormat>
  <Paragraphs>48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HMR</cp:lastModifiedBy>
  <cp:revision>98</cp:revision>
  <dcterms:created xsi:type="dcterms:W3CDTF">2017-06-28T23:09:23Z</dcterms:created>
  <dcterms:modified xsi:type="dcterms:W3CDTF">2017-11-23T11:53:05Z</dcterms:modified>
</cp:coreProperties>
</file>