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5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07/12/2017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07/12/2017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07/12/2017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07/12/2017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07/12/2017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07/12/2017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07/12/2017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07/12/2017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07/12/2017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07/12/2017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07/12/2017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07/12/2017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Modelo de Apresentação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TÍTULO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rgbClr val="92D050"/>
                </a:solidFill>
              </a:rPr>
              <a:t>Bullets</a:t>
            </a:r>
            <a:r>
              <a:rPr lang="pt-BR" sz="3200" b="1" dirty="0" smtClean="0">
                <a:solidFill>
                  <a:srgbClr val="92D050"/>
                </a:solidFill>
              </a:rPr>
              <a:t> points</a:t>
            </a:r>
          </a:p>
          <a:p>
            <a:endParaRPr lang="pt-BR" sz="24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92D050"/>
                </a:solidFill>
              </a:rPr>
              <a:t>1212121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92D050"/>
                </a:solidFill>
              </a:rPr>
              <a:t>1212121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92D050"/>
                </a:solidFill>
              </a:rPr>
              <a:t>1212121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Obrigado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13</Words>
  <Application>Microsoft Office PowerPoint</Application>
  <PresentationFormat>Personalizar</PresentationFormat>
  <Paragraphs>10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HMR</cp:lastModifiedBy>
  <cp:revision>53</cp:revision>
  <dcterms:created xsi:type="dcterms:W3CDTF">2017-06-28T23:09:23Z</dcterms:created>
  <dcterms:modified xsi:type="dcterms:W3CDTF">2017-12-07T14:09:20Z</dcterms:modified>
</cp:coreProperties>
</file>